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7" r:id="rId2"/>
    <p:sldId id="258" r:id="rId3"/>
    <p:sldId id="256" r:id="rId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64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03B1B8-1901-40C0-ADBC-D386B9A13D83}" type="datetimeFigureOut">
              <a:rPr lang="ru-RU" smtClean="0"/>
              <a:t>29.05.2026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03454E-0825-4C36-B354-BE994608B3C4}" type="slidenum">
              <a:rPr lang="ru-RU" smtClean="0"/>
              <a:t>‹#›</a:t>
            </a:fld>
            <a:endParaRPr lang="ru-RU"/>
          </a:p>
        </p:txBody>
      </p:sp>
    </p:spTree>
    <p:extLst>
      <p:ext uri="{BB962C8B-B14F-4D97-AF65-F5344CB8AC3E}">
        <p14:creationId xmlns:p14="http://schemas.microsoft.com/office/powerpoint/2010/main" val="4290220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C826D9EB-E0D8-416D-B230-099BBE2679CE}" type="slidenum">
              <a:rPr lang="ru-RU" smtClean="0"/>
              <a:t>1</a:t>
            </a:fld>
            <a:endParaRPr lang="ru-RU"/>
          </a:p>
        </p:txBody>
      </p:sp>
    </p:spTree>
    <p:extLst>
      <p:ext uri="{BB962C8B-B14F-4D97-AF65-F5344CB8AC3E}">
        <p14:creationId xmlns:p14="http://schemas.microsoft.com/office/powerpoint/2010/main" val="3189527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7DCFDAE-5696-4D20-8662-D099370714C1}" type="datetimeFigureOut">
              <a:rPr lang="ru-RU" smtClean="0"/>
              <a:t>29.05.2026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4A33A9-8A21-4F21-9BA4-4155340CF683}" type="slidenum">
              <a:rPr lang="ru-RU" smtClean="0"/>
              <a:t>‹#›</a:t>
            </a:fld>
            <a:endParaRPr lang="ru-RU"/>
          </a:p>
        </p:txBody>
      </p:sp>
    </p:spTree>
    <p:extLst>
      <p:ext uri="{BB962C8B-B14F-4D97-AF65-F5344CB8AC3E}">
        <p14:creationId xmlns:p14="http://schemas.microsoft.com/office/powerpoint/2010/main" val="2304805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7DCFDAE-5696-4D20-8662-D099370714C1}" type="datetimeFigureOut">
              <a:rPr lang="ru-RU" smtClean="0"/>
              <a:t>29.05.2026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4A33A9-8A21-4F21-9BA4-4155340CF683}" type="slidenum">
              <a:rPr lang="ru-RU" smtClean="0"/>
              <a:t>‹#›</a:t>
            </a:fld>
            <a:endParaRPr lang="ru-RU"/>
          </a:p>
        </p:txBody>
      </p:sp>
    </p:spTree>
    <p:extLst>
      <p:ext uri="{BB962C8B-B14F-4D97-AF65-F5344CB8AC3E}">
        <p14:creationId xmlns:p14="http://schemas.microsoft.com/office/powerpoint/2010/main" val="4166878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7DCFDAE-5696-4D20-8662-D099370714C1}" type="datetimeFigureOut">
              <a:rPr lang="ru-RU" smtClean="0"/>
              <a:t>29.05.2026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4A33A9-8A21-4F21-9BA4-4155340CF683}" type="slidenum">
              <a:rPr lang="ru-RU" smtClean="0"/>
              <a:t>‹#›</a:t>
            </a:fld>
            <a:endParaRPr lang="ru-RU"/>
          </a:p>
        </p:txBody>
      </p:sp>
    </p:spTree>
    <p:extLst>
      <p:ext uri="{BB962C8B-B14F-4D97-AF65-F5344CB8AC3E}">
        <p14:creationId xmlns:p14="http://schemas.microsoft.com/office/powerpoint/2010/main" val="1060052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7DCFDAE-5696-4D20-8662-D099370714C1}" type="datetimeFigureOut">
              <a:rPr lang="ru-RU" smtClean="0"/>
              <a:t>29.05.2026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4A33A9-8A21-4F21-9BA4-4155340CF683}" type="slidenum">
              <a:rPr lang="ru-RU" smtClean="0"/>
              <a:t>‹#›</a:t>
            </a:fld>
            <a:endParaRPr lang="ru-RU"/>
          </a:p>
        </p:txBody>
      </p:sp>
    </p:spTree>
    <p:extLst>
      <p:ext uri="{BB962C8B-B14F-4D97-AF65-F5344CB8AC3E}">
        <p14:creationId xmlns:p14="http://schemas.microsoft.com/office/powerpoint/2010/main" val="40410325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DCFDAE-5696-4D20-8662-D099370714C1}" type="datetimeFigureOut">
              <a:rPr lang="ru-RU" smtClean="0"/>
              <a:t>29.05.2026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54A33A9-8A21-4F21-9BA4-4155340CF683}" type="slidenum">
              <a:rPr lang="ru-RU" smtClean="0"/>
              <a:t>‹#›</a:t>
            </a:fld>
            <a:endParaRPr lang="ru-RU"/>
          </a:p>
        </p:txBody>
      </p:sp>
    </p:spTree>
    <p:extLst>
      <p:ext uri="{BB962C8B-B14F-4D97-AF65-F5344CB8AC3E}">
        <p14:creationId xmlns:p14="http://schemas.microsoft.com/office/powerpoint/2010/main" val="3349383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7DCFDAE-5696-4D20-8662-D099370714C1}" type="datetimeFigureOut">
              <a:rPr lang="ru-RU" smtClean="0"/>
              <a:t>29.05.2026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54A33A9-8A21-4F21-9BA4-4155340CF683}" type="slidenum">
              <a:rPr lang="ru-RU" smtClean="0"/>
              <a:t>‹#›</a:t>
            </a:fld>
            <a:endParaRPr lang="ru-RU"/>
          </a:p>
        </p:txBody>
      </p:sp>
    </p:spTree>
    <p:extLst>
      <p:ext uri="{BB962C8B-B14F-4D97-AF65-F5344CB8AC3E}">
        <p14:creationId xmlns:p14="http://schemas.microsoft.com/office/powerpoint/2010/main" val="2783556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7DCFDAE-5696-4D20-8662-D099370714C1}" type="datetimeFigureOut">
              <a:rPr lang="ru-RU" smtClean="0"/>
              <a:t>29.05.2026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54A33A9-8A21-4F21-9BA4-4155340CF683}" type="slidenum">
              <a:rPr lang="ru-RU" smtClean="0"/>
              <a:t>‹#›</a:t>
            </a:fld>
            <a:endParaRPr lang="ru-RU"/>
          </a:p>
        </p:txBody>
      </p:sp>
    </p:spTree>
    <p:extLst>
      <p:ext uri="{BB962C8B-B14F-4D97-AF65-F5344CB8AC3E}">
        <p14:creationId xmlns:p14="http://schemas.microsoft.com/office/powerpoint/2010/main" val="3541569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7DCFDAE-5696-4D20-8662-D099370714C1}" type="datetimeFigureOut">
              <a:rPr lang="ru-RU" smtClean="0"/>
              <a:t>29.05.2026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54A33A9-8A21-4F21-9BA4-4155340CF683}" type="slidenum">
              <a:rPr lang="ru-RU" smtClean="0"/>
              <a:t>‹#›</a:t>
            </a:fld>
            <a:endParaRPr lang="ru-RU"/>
          </a:p>
        </p:txBody>
      </p:sp>
    </p:spTree>
    <p:extLst>
      <p:ext uri="{BB962C8B-B14F-4D97-AF65-F5344CB8AC3E}">
        <p14:creationId xmlns:p14="http://schemas.microsoft.com/office/powerpoint/2010/main" val="1763532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DCFDAE-5696-4D20-8662-D099370714C1}" type="datetimeFigureOut">
              <a:rPr lang="ru-RU" smtClean="0"/>
              <a:t>29.05.2026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54A33A9-8A21-4F21-9BA4-4155340CF683}" type="slidenum">
              <a:rPr lang="ru-RU" smtClean="0"/>
              <a:t>‹#›</a:t>
            </a:fld>
            <a:endParaRPr lang="ru-RU"/>
          </a:p>
        </p:txBody>
      </p:sp>
    </p:spTree>
    <p:extLst>
      <p:ext uri="{BB962C8B-B14F-4D97-AF65-F5344CB8AC3E}">
        <p14:creationId xmlns:p14="http://schemas.microsoft.com/office/powerpoint/2010/main" val="2310604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DCFDAE-5696-4D20-8662-D099370714C1}" type="datetimeFigureOut">
              <a:rPr lang="ru-RU" smtClean="0"/>
              <a:t>29.05.2026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54A33A9-8A21-4F21-9BA4-4155340CF683}" type="slidenum">
              <a:rPr lang="ru-RU" smtClean="0"/>
              <a:t>‹#›</a:t>
            </a:fld>
            <a:endParaRPr lang="ru-RU"/>
          </a:p>
        </p:txBody>
      </p:sp>
    </p:spTree>
    <p:extLst>
      <p:ext uri="{BB962C8B-B14F-4D97-AF65-F5344CB8AC3E}">
        <p14:creationId xmlns:p14="http://schemas.microsoft.com/office/powerpoint/2010/main" val="3690009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DCFDAE-5696-4D20-8662-D099370714C1}" type="datetimeFigureOut">
              <a:rPr lang="ru-RU" smtClean="0"/>
              <a:t>29.05.2026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54A33A9-8A21-4F21-9BA4-4155340CF683}" type="slidenum">
              <a:rPr lang="ru-RU" smtClean="0"/>
              <a:t>‹#›</a:t>
            </a:fld>
            <a:endParaRPr lang="ru-RU"/>
          </a:p>
        </p:txBody>
      </p:sp>
    </p:spTree>
    <p:extLst>
      <p:ext uri="{BB962C8B-B14F-4D97-AF65-F5344CB8AC3E}">
        <p14:creationId xmlns:p14="http://schemas.microsoft.com/office/powerpoint/2010/main" val="1078248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DCFDAE-5696-4D20-8662-D099370714C1}" type="datetimeFigureOut">
              <a:rPr lang="ru-RU" smtClean="0"/>
              <a:t>29.05.2026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4A33A9-8A21-4F21-9BA4-4155340CF683}" type="slidenum">
              <a:rPr lang="ru-RU" smtClean="0"/>
              <a:t>‹#›</a:t>
            </a:fld>
            <a:endParaRPr lang="ru-RU"/>
          </a:p>
        </p:txBody>
      </p:sp>
    </p:spTree>
    <p:extLst>
      <p:ext uri="{BB962C8B-B14F-4D97-AF65-F5344CB8AC3E}">
        <p14:creationId xmlns:p14="http://schemas.microsoft.com/office/powerpoint/2010/main" val="11367461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jpg"/><Relationship Id="rId9" Type="http://schemas.openxmlformats.org/officeDocument/2006/relationships/image" Target="../media/image7.jpeg"/></Relationships>
</file>

<file path=ppt/slides/_rels/slide2.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png"/><Relationship Id="rId7" Type="http://schemas.openxmlformats.org/officeDocument/2006/relationships/image" Target="../media/image16.jpe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jpeg"/><Relationship Id="rId10" Type="http://schemas.openxmlformats.org/officeDocument/2006/relationships/image" Target="../media/image19.jpeg"/><Relationship Id="rId4" Type="http://schemas.openxmlformats.org/officeDocument/2006/relationships/image" Target="../media/image13.png"/><Relationship Id="rId9" Type="http://schemas.openxmlformats.org/officeDocument/2006/relationships/image" Target="../media/image18.jpeg"/></Relationships>
</file>

<file path=ppt/slides/_rels/slide3.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image" Target="../media/image21.jpg"/><Relationship Id="rId7" Type="http://schemas.openxmlformats.org/officeDocument/2006/relationships/image" Target="../media/image25.jpeg"/><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10" Type="http://schemas.openxmlformats.org/officeDocument/2006/relationships/image" Target="../media/image28.png"/><Relationship Id="rId4" Type="http://schemas.openxmlformats.org/officeDocument/2006/relationships/image" Target="../media/image22.jpeg"/><Relationship Id="rId9" Type="http://schemas.openxmlformats.org/officeDocument/2006/relationships/image" Target="../media/image2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Рисунок 37"/>
          <p:cNvPicPr>
            <a:picLocks noChangeAspect="1"/>
          </p:cNvPicPr>
          <p:nvPr/>
        </p:nvPicPr>
        <p:blipFill>
          <a:blip r:embed="rId3"/>
          <a:stretch>
            <a:fillRect/>
          </a:stretch>
        </p:blipFill>
        <p:spPr>
          <a:xfrm>
            <a:off x="131302" y="1378295"/>
            <a:ext cx="3729090" cy="5447112"/>
          </a:xfrm>
          <a:prstGeom prst="rect">
            <a:avLst/>
          </a:prstGeom>
        </p:spPr>
      </p:pic>
      <p:sp>
        <p:nvSpPr>
          <p:cNvPr id="13" name="Прямоугольник 12"/>
          <p:cNvSpPr/>
          <p:nvPr/>
        </p:nvSpPr>
        <p:spPr>
          <a:xfrm>
            <a:off x="4692812" y="2105329"/>
            <a:ext cx="3576782" cy="1723549"/>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endParaRPr lang="ru-RU" dirty="0" smtClean="0"/>
          </a:p>
          <a:p>
            <a:endParaRPr lang="ru-RU" sz="1400" dirty="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a:p>
            <a:endParaRPr lang="ru-RU" sz="1400" dirty="0" smtClean="0">
              <a:latin typeface="Times New Roman" panose="02020603050405020304" pitchFamily="18" charset="0"/>
              <a:cs typeface="Times New Roman" panose="02020603050405020304" pitchFamily="18" charset="0"/>
            </a:endParaRPr>
          </a:p>
          <a:p>
            <a:endParaRPr lang="ru-RU" sz="1400" dirty="0">
              <a:latin typeface="Times New Roman" panose="02020603050405020304" pitchFamily="18" charset="0"/>
              <a:cs typeface="Times New Roman" panose="02020603050405020304" pitchFamily="18" charset="0"/>
            </a:endParaRPr>
          </a:p>
          <a:p>
            <a:endParaRPr lang="ru-RU" dirty="0"/>
          </a:p>
        </p:txBody>
      </p:sp>
      <p:pic>
        <p:nvPicPr>
          <p:cNvPr id="10" name="Рисунок 9"/>
          <p:cNvPicPr>
            <a:picLocks noChangeAspect="1"/>
          </p:cNvPicPr>
          <p:nvPr/>
        </p:nvPicPr>
        <p:blipFill rotWithShape="1">
          <a:blip r:embed="rId4">
            <a:extLst>
              <a:ext uri="{28A0092B-C50C-407E-A947-70E740481C1C}">
                <a14:useLocalDpi xmlns:a14="http://schemas.microsoft.com/office/drawing/2010/main" val="0"/>
              </a:ext>
            </a:extLst>
          </a:blip>
          <a:srcRect t="4797" r="8230" b="16852"/>
          <a:stretch/>
        </p:blipFill>
        <p:spPr>
          <a:xfrm>
            <a:off x="38464" y="123846"/>
            <a:ext cx="1865932" cy="1571918"/>
          </a:xfrm>
          <a:prstGeom prst="rect">
            <a:avLst/>
          </a:prstGeom>
        </p:spPr>
      </p:pic>
      <p:sp>
        <p:nvSpPr>
          <p:cNvPr id="11" name="Овал 10"/>
          <p:cNvSpPr/>
          <p:nvPr/>
        </p:nvSpPr>
        <p:spPr>
          <a:xfrm>
            <a:off x="599930" y="359465"/>
            <a:ext cx="1117267" cy="1076983"/>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3900465" y="98954"/>
            <a:ext cx="4226478" cy="70788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ru-RU" sz="4000" b="1" i="1" cap="none" spc="0" dirty="0" smtClean="0">
                <a:ln/>
                <a:solidFill>
                  <a:srgbClr val="0070C0"/>
                </a:solidFill>
                <a:effectLst/>
                <a:latin typeface="Times New Roman" panose="02020603050405020304" pitchFamily="18" charset="0"/>
                <a:ea typeface="SimSun-ExtB" panose="02010609060101010101" pitchFamily="49" charset="-122"/>
                <a:cs typeface="Times New Roman" panose="02020603050405020304" pitchFamily="18" charset="0"/>
              </a:rPr>
              <a:t>ЧИШМ</a:t>
            </a:r>
            <a:r>
              <a:rPr lang="tt-RU" sz="4000" b="1" i="1" cap="none" spc="0" dirty="0" smtClean="0">
                <a:ln/>
                <a:solidFill>
                  <a:srgbClr val="0070C0"/>
                </a:solidFill>
                <a:effectLst/>
                <a:latin typeface="Times New Roman" panose="02020603050405020304" pitchFamily="18" charset="0"/>
                <a:ea typeface="SimSun-ExtB" panose="02010609060101010101" pitchFamily="49" charset="-122"/>
                <a:cs typeface="Times New Roman" panose="02020603050405020304" pitchFamily="18" charset="0"/>
              </a:rPr>
              <a:t>Ә БАШЫ</a:t>
            </a:r>
            <a:endParaRPr lang="ru-RU" sz="4000" b="1" i="1" cap="none" spc="0" dirty="0">
              <a:ln/>
              <a:solidFill>
                <a:srgbClr val="0070C0"/>
              </a:solidFill>
              <a:effectLst/>
              <a:latin typeface="Times New Roman" panose="02020603050405020304" pitchFamily="18" charset="0"/>
              <a:ea typeface="SimSun-ExtB" panose="02010609060101010101" pitchFamily="49" charset="-122"/>
              <a:cs typeface="Times New Roman" panose="02020603050405020304" pitchFamily="18" charset="0"/>
            </a:endParaRPr>
          </a:p>
        </p:txBody>
      </p:sp>
      <p:sp>
        <p:nvSpPr>
          <p:cNvPr id="7" name="Прямоугольник 6"/>
          <p:cNvSpPr/>
          <p:nvPr/>
        </p:nvSpPr>
        <p:spPr>
          <a:xfrm>
            <a:off x="542867" y="470416"/>
            <a:ext cx="1231392" cy="830997"/>
          </a:xfrm>
          <a:prstGeom prst="rect">
            <a:avLst/>
          </a:prstGeom>
        </p:spPr>
        <p:txBody>
          <a:bodyPr wrap="square">
            <a:spAutoFit/>
          </a:bodyPr>
          <a:lstStyle/>
          <a:p>
            <a:pPr algn="ctr"/>
            <a:r>
              <a:rPr lang="tt-RU" sz="1600" b="1" dirty="0" smtClean="0">
                <a:ln/>
                <a:solidFill>
                  <a:srgbClr val="0070C0"/>
                </a:solidFill>
                <a:latin typeface="Arial" panose="020B0604020202020204" pitchFamily="34" charset="0"/>
                <a:cs typeface="Arial" panose="020B0604020202020204" pitchFamily="34" charset="0"/>
              </a:rPr>
              <a:t>№9</a:t>
            </a:r>
            <a:endParaRPr lang="ru-RU" sz="1600" b="1" dirty="0" smtClean="0">
              <a:ln/>
              <a:solidFill>
                <a:srgbClr val="0070C0"/>
              </a:solidFill>
              <a:latin typeface="Arial" panose="020B0604020202020204" pitchFamily="34" charset="0"/>
              <a:cs typeface="Arial" panose="020B0604020202020204" pitchFamily="34" charset="0"/>
            </a:endParaRPr>
          </a:p>
          <a:p>
            <a:pPr algn="ctr"/>
            <a:r>
              <a:rPr lang="ru-RU" sz="1600" b="1" dirty="0" smtClean="0">
                <a:ln/>
                <a:solidFill>
                  <a:srgbClr val="0070C0"/>
                </a:solidFill>
                <a:latin typeface="Arial" panose="020B0604020202020204" pitchFamily="34" charset="0"/>
                <a:cs typeface="Arial" panose="020B0604020202020204" pitchFamily="34" charset="0"/>
              </a:rPr>
              <a:t>май</a:t>
            </a:r>
            <a:endParaRPr lang="ru-RU" sz="1600" b="1" cap="none" spc="0" dirty="0" smtClean="0">
              <a:ln/>
              <a:solidFill>
                <a:srgbClr val="0070C0"/>
              </a:solidFill>
              <a:effectLst/>
              <a:latin typeface="Arial" panose="020B0604020202020204" pitchFamily="34" charset="0"/>
              <a:cs typeface="Arial" panose="020B0604020202020204" pitchFamily="34" charset="0"/>
            </a:endParaRPr>
          </a:p>
          <a:p>
            <a:pPr algn="ctr"/>
            <a:r>
              <a:rPr lang="ru-RU" sz="1600" b="1" dirty="0" smtClean="0">
                <a:ln/>
                <a:solidFill>
                  <a:srgbClr val="0070C0"/>
                </a:solidFill>
                <a:latin typeface="Arial" panose="020B0604020202020204" pitchFamily="34" charset="0"/>
                <a:cs typeface="Arial" panose="020B0604020202020204" pitchFamily="34" charset="0"/>
              </a:rPr>
              <a:t>2026 ел</a:t>
            </a:r>
            <a:endParaRPr lang="ru-RU" sz="1600" b="1" cap="none" spc="0" dirty="0">
              <a:ln/>
              <a:solidFill>
                <a:srgbClr val="0070C0"/>
              </a:solidFill>
              <a:effectLst/>
              <a:latin typeface="Arial" panose="020B0604020202020204" pitchFamily="34" charset="0"/>
              <a:cs typeface="Arial" panose="020B0604020202020204" pitchFamily="34" charset="0"/>
            </a:endParaRPr>
          </a:p>
        </p:txBody>
      </p:sp>
      <p:sp>
        <p:nvSpPr>
          <p:cNvPr id="12" name="Прямоугольник 11"/>
          <p:cNvSpPr/>
          <p:nvPr/>
        </p:nvSpPr>
        <p:spPr>
          <a:xfrm>
            <a:off x="2208307" y="551689"/>
            <a:ext cx="7758534" cy="40011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r>
              <a:rPr lang="ru-RU" sz="2000" b="1" dirty="0" smtClean="0">
                <a:ln/>
                <a:solidFill>
                  <a:srgbClr val="00B0F0"/>
                </a:solidFill>
                <a:latin typeface="Times New Roman" panose="02020603050405020304" pitchFamily="18" charset="0"/>
                <a:cs typeface="Times New Roman" panose="02020603050405020304" pitchFamily="18" charset="0"/>
              </a:rPr>
              <a:t>«</a:t>
            </a:r>
            <a:r>
              <a:rPr lang="tt-RU" sz="2000" b="1" cap="none" spc="0" dirty="0" smtClean="0">
                <a:ln/>
                <a:solidFill>
                  <a:srgbClr val="00B0F0"/>
                </a:solidFill>
                <a:effectLst/>
                <a:latin typeface="Times New Roman" panose="02020603050405020304" pitchFamily="18" charset="0"/>
                <a:cs typeface="Times New Roman" panose="02020603050405020304" pitchFamily="18" charset="0"/>
              </a:rPr>
              <a:t>ШАТЛЫК</a:t>
            </a:r>
            <a:r>
              <a:rPr lang="ru-RU" sz="2000" b="1" dirty="0" smtClean="0">
                <a:ln/>
                <a:solidFill>
                  <a:srgbClr val="00B0F0"/>
                </a:solidFill>
                <a:latin typeface="Times New Roman" panose="02020603050405020304" pitchFamily="18" charset="0"/>
                <a:cs typeface="Times New Roman" panose="02020603050405020304" pitchFamily="18" charset="0"/>
              </a:rPr>
              <a:t>»</a:t>
            </a:r>
            <a:r>
              <a:rPr lang="tt-RU" sz="2000" b="1" dirty="0" smtClean="0">
                <a:ln/>
                <a:solidFill>
                  <a:srgbClr val="00B0F0"/>
                </a:solidFill>
                <a:latin typeface="Times New Roman" panose="02020603050405020304" pitchFamily="18" charset="0"/>
                <a:cs typeface="Times New Roman" panose="02020603050405020304" pitchFamily="18" charset="0"/>
              </a:rPr>
              <a:t> </a:t>
            </a:r>
            <a:r>
              <a:rPr lang="tt-RU" sz="2000" b="1" cap="none" spc="0" dirty="0" smtClean="0">
                <a:ln/>
                <a:solidFill>
                  <a:srgbClr val="00B0F0"/>
                </a:solidFill>
                <a:effectLst/>
                <a:latin typeface="Times New Roman" panose="02020603050405020304" pitchFamily="18" charset="0"/>
                <a:cs typeface="Times New Roman" panose="02020603050405020304" pitchFamily="18" charset="0"/>
              </a:rPr>
              <a:t>та үткән балачак, </a:t>
            </a:r>
            <a:r>
              <a:rPr lang="tt-RU" sz="2000" b="1" dirty="0" smtClean="0">
                <a:ln/>
                <a:solidFill>
                  <a:srgbClr val="00B0F0"/>
                </a:solidFill>
                <a:latin typeface="Times New Roman" panose="02020603050405020304" pitchFamily="18" charset="0"/>
                <a:cs typeface="Times New Roman" panose="02020603050405020304" pitchFamily="18" charset="0"/>
              </a:rPr>
              <a:t>күңелләрдә мәңге калачак</a:t>
            </a:r>
            <a:endParaRPr lang="ru-RU" sz="2000" b="1" cap="none" spc="0" dirty="0">
              <a:ln/>
              <a:solidFill>
                <a:srgbClr val="00B0F0"/>
              </a:solidFill>
              <a:effectLst/>
              <a:latin typeface="Times New Roman" panose="02020603050405020304" pitchFamily="18" charset="0"/>
              <a:cs typeface="Times New Roman" panose="02020603050405020304" pitchFamily="18" charset="0"/>
            </a:endParaRPr>
          </a:p>
        </p:txBody>
      </p:sp>
      <p:sp>
        <p:nvSpPr>
          <p:cNvPr id="22" name="TextBox 21"/>
          <p:cNvSpPr txBox="1"/>
          <p:nvPr/>
        </p:nvSpPr>
        <p:spPr>
          <a:xfrm>
            <a:off x="7589520" y="3613666"/>
            <a:ext cx="184731" cy="369332"/>
          </a:xfrm>
          <a:prstGeom prst="rect">
            <a:avLst/>
          </a:prstGeom>
          <a:noFill/>
        </p:spPr>
        <p:txBody>
          <a:bodyPr wrap="none" rtlCol="0">
            <a:spAutoFit/>
          </a:bodyPr>
          <a:lstStyle/>
          <a:p>
            <a:endParaRPr lang="ru-RU" dirty="0"/>
          </a:p>
        </p:txBody>
      </p:sp>
      <p:sp>
        <p:nvSpPr>
          <p:cNvPr id="2" name="Прямоугольник 1"/>
          <p:cNvSpPr/>
          <p:nvPr/>
        </p:nvSpPr>
        <p:spPr>
          <a:xfrm>
            <a:off x="8402026" y="1436448"/>
            <a:ext cx="3645408" cy="307392"/>
          </a:xfrm>
          <a:prstGeom prst="rect">
            <a:avLst/>
          </a:prstGeom>
        </p:spPr>
        <p:txBody>
          <a:bodyPr wrap="square">
            <a:spAutoFit/>
          </a:bodyPr>
          <a:lstStyle/>
          <a:p>
            <a:pPr algn="ctr">
              <a:lnSpc>
                <a:spcPct val="107000"/>
              </a:lnSpc>
              <a:spcAft>
                <a:spcPts val="0"/>
              </a:spcAft>
            </a:pPr>
            <a:r>
              <a:rPr lang="tt-RU" sz="14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endParaRPr lang="tt-RU"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4" name="Прямоугольник 23"/>
          <p:cNvSpPr/>
          <p:nvPr/>
        </p:nvSpPr>
        <p:spPr>
          <a:xfrm>
            <a:off x="693493" y="2756993"/>
            <a:ext cx="3275346" cy="369332"/>
          </a:xfrm>
          <a:prstGeom prst="rect">
            <a:avLst/>
          </a:prstGeom>
        </p:spPr>
        <p:txBody>
          <a:bodyPr wrap="square">
            <a:spAutoFit/>
          </a:bodyPr>
          <a:lstStyle/>
          <a:p>
            <a:endParaRPr lang="ru-RU" dirty="0"/>
          </a:p>
        </p:txBody>
      </p:sp>
      <p:sp>
        <p:nvSpPr>
          <p:cNvPr id="4" name="Прямоугольник 3"/>
          <p:cNvSpPr/>
          <p:nvPr/>
        </p:nvSpPr>
        <p:spPr>
          <a:xfrm>
            <a:off x="200191" y="-30457"/>
            <a:ext cx="11897770" cy="307777"/>
          </a:xfrm>
          <a:prstGeom prst="rect">
            <a:avLst/>
          </a:prstGeom>
        </p:spPr>
        <p:txBody>
          <a:bodyPr wrap="square">
            <a:spAutoFit/>
          </a:bodyPr>
          <a:lstStyle/>
          <a:p>
            <a:r>
              <a:rPr lang="ru-RU" sz="1400" b="1" dirty="0" smtClean="0">
                <a:ln/>
                <a:solidFill>
                  <a:srgbClr val="002060"/>
                </a:solidFill>
                <a:latin typeface="Times New Roman" panose="02020603050405020304" pitchFamily="18" charset="0"/>
                <a:cs typeface="Times New Roman" panose="02020603050405020304" pitchFamily="18" charset="0"/>
              </a:rPr>
              <a:t>Татарстан </a:t>
            </a:r>
            <a:r>
              <a:rPr lang="ru-RU" sz="1400" b="1" dirty="0" err="1">
                <a:ln/>
                <a:solidFill>
                  <a:srgbClr val="002060"/>
                </a:solidFill>
                <a:latin typeface="Times New Roman" panose="02020603050405020304" pitchFamily="18" charset="0"/>
                <a:cs typeface="Times New Roman" panose="02020603050405020304" pitchFamily="18" charset="0"/>
              </a:rPr>
              <a:t>Республикасы</a:t>
            </a:r>
            <a:r>
              <a:rPr lang="ru-RU" sz="1400" b="1" dirty="0">
                <a:ln/>
                <a:solidFill>
                  <a:srgbClr val="002060"/>
                </a:solidFill>
                <a:latin typeface="Times New Roman" panose="02020603050405020304" pitchFamily="18" charset="0"/>
                <a:cs typeface="Times New Roman" panose="02020603050405020304" pitchFamily="18" charset="0"/>
              </a:rPr>
              <a:t> Арча </a:t>
            </a:r>
            <a:r>
              <a:rPr lang="ru-RU" sz="1400" b="1" dirty="0" err="1">
                <a:ln/>
                <a:solidFill>
                  <a:srgbClr val="002060"/>
                </a:solidFill>
                <a:latin typeface="Times New Roman" panose="02020603050405020304" pitchFamily="18" charset="0"/>
                <a:cs typeface="Times New Roman" panose="02020603050405020304" pitchFamily="18" charset="0"/>
              </a:rPr>
              <a:t>муниципаль</a:t>
            </a:r>
            <a:r>
              <a:rPr lang="ru-RU" sz="1400" b="1" dirty="0">
                <a:ln/>
                <a:solidFill>
                  <a:srgbClr val="002060"/>
                </a:solidFill>
                <a:latin typeface="Times New Roman" panose="02020603050405020304" pitchFamily="18" charset="0"/>
                <a:cs typeface="Times New Roman" panose="02020603050405020304" pitchFamily="18" charset="0"/>
              </a:rPr>
              <a:t> районы "Арча 9 </a:t>
            </a:r>
            <a:r>
              <a:rPr lang="ru-RU" sz="1400" b="1" dirty="0" err="1">
                <a:ln/>
                <a:solidFill>
                  <a:srgbClr val="002060"/>
                </a:solidFill>
                <a:latin typeface="Times New Roman" panose="02020603050405020304" pitchFamily="18" charset="0"/>
                <a:cs typeface="Times New Roman" panose="02020603050405020304" pitchFamily="18" charset="0"/>
              </a:rPr>
              <a:t>нчы</a:t>
            </a:r>
            <a:r>
              <a:rPr lang="ru-RU" sz="1400" b="1" dirty="0">
                <a:ln/>
                <a:solidFill>
                  <a:srgbClr val="002060"/>
                </a:solidFill>
                <a:latin typeface="Times New Roman" panose="02020603050405020304" pitchFamily="18" charset="0"/>
                <a:cs typeface="Times New Roman" panose="02020603050405020304" pitchFamily="18" charset="0"/>
              </a:rPr>
              <a:t> </a:t>
            </a:r>
            <a:r>
              <a:rPr lang="ru-RU" sz="1400" b="1" dirty="0" err="1">
                <a:ln/>
                <a:solidFill>
                  <a:srgbClr val="002060"/>
                </a:solidFill>
                <a:latin typeface="Times New Roman" panose="02020603050405020304" pitchFamily="18" charset="0"/>
                <a:cs typeface="Times New Roman" panose="02020603050405020304" pitchFamily="18" charset="0"/>
              </a:rPr>
              <a:t>балалар</a:t>
            </a:r>
            <a:r>
              <a:rPr lang="ru-RU" sz="1400" b="1" dirty="0">
                <a:ln/>
                <a:solidFill>
                  <a:srgbClr val="002060"/>
                </a:solidFill>
                <a:latin typeface="Times New Roman" panose="02020603050405020304" pitchFamily="18" charset="0"/>
                <a:cs typeface="Times New Roman" panose="02020603050405020304" pitchFamily="18" charset="0"/>
              </a:rPr>
              <a:t> </a:t>
            </a:r>
            <a:r>
              <a:rPr lang="ru-RU" sz="1400" b="1" dirty="0" err="1">
                <a:ln/>
                <a:solidFill>
                  <a:srgbClr val="002060"/>
                </a:solidFill>
                <a:latin typeface="Times New Roman" panose="02020603050405020304" pitchFamily="18" charset="0"/>
                <a:cs typeface="Times New Roman" panose="02020603050405020304" pitchFamily="18" charset="0"/>
              </a:rPr>
              <a:t>бакчасы</a:t>
            </a:r>
            <a:r>
              <a:rPr lang="ru-RU" sz="1400" b="1" dirty="0">
                <a:ln/>
                <a:solidFill>
                  <a:srgbClr val="002060"/>
                </a:solidFill>
                <a:latin typeface="Times New Roman" panose="02020603050405020304" pitchFamily="18" charset="0"/>
                <a:cs typeface="Times New Roman" panose="02020603050405020304" pitchFamily="18" charset="0"/>
              </a:rPr>
              <a:t>" </a:t>
            </a:r>
            <a:r>
              <a:rPr lang="ru-RU" sz="1400" b="1" dirty="0" err="1">
                <a:ln/>
                <a:solidFill>
                  <a:srgbClr val="002060"/>
                </a:solidFill>
                <a:latin typeface="Times New Roman" panose="02020603050405020304" pitchFamily="18" charset="0"/>
                <a:cs typeface="Times New Roman" panose="02020603050405020304" pitchFamily="18" charset="0"/>
              </a:rPr>
              <a:t>муниципаль</a:t>
            </a:r>
            <a:r>
              <a:rPr lang="ru-RU" sz="1400" b="1" dirty="0">
                <a:ln/>
                <a:solidFill>
                  <a:srgbClr val="002060"/>
                </a:solidFill>
                <a:latin typeface="Times New Roman" panose="02020603050405020304" pitchFamily="18" charset="0"/>
                <a:cs typeface="Times New Roman" panose="02020603050405020304" pitchFamily="18" charset="0"/>
              </a:rPr>
              <a:t> бюджет </a:t>
            </a:r>
            <a:r>
              <a:rPr lang="ru-RU" sz="1400" b="1" dirty="0" err="1">
                <a:ln/>
                <a:solidFill>
                  <a:srgbClr val="002060"/>
                </a:solidFill>
                <a:latin typeface="Times New Roman" panose="02020603050405020304" pitchFamily="18" charset="0"/>
                <a:cs typeface="Times New Roman" panose="02020603050405020304" pitchFamily="18" charset="0"/>
              </a:rPr>
              <a:t>мәктәпкәчә</a:t>
            </a:r>
            <a:r>
              <a:rPr lang="ru-RU" sz="1400" b="1" dirty="0">
                <a:ln/>
                <a:solidFill>
                  <a:srgbClr val="002060"/>
                </a:solidFill>
                <a:latin typeface="Times New Roman" panose="02020603050405020304" pitchFamily="18" charset="0"/>
                <a:cs typeface="Times New Roman" panose="02020603050405020304" pitchFamily="18" charset="0"/>
              </a:rPr>
              <a:t> </a:t>
            </a:r>
            <a:r>
              <a:rPr lang="ru-RU" sz="1400" b="1" dirty="0" err="1">
                <a:ln/>
                <a:solidFill>
                  <a:srgbClr val="002060"/>
                </a:solidFill>
                <a:latin typeface="Times New Roman" panose="02020603050405020304" pitchFamily="18" charset="0"/>
                <a:cs typeface="Times New Roman" panose="02020603050405020304" pitchFamily="18" charset="0"/>
              </a:rPr>
              <a:t>белем</a:t>
            </a:r>
            <a:r>
              <a:rPr lang="ru-RU" sz="1400" b="1" dirty="0">
                <a:ln/>
                <a:solidFill>
                  <a:srgbClr val="002060"/>
                </a:solidFill>
                <a:latin typeface="Times New Roman" panose="02020603050405020304" pitchFamily="18" charset="0"/>
                <a:cs typeface="Times New Roman" panose="02020603050405020304" pitchFamily="18" charset="0"/>
              </a:rPr>
              <a:t> </a:t>
            </a:r>
            <a:r>
              <a:rPr lang="ru-RU" sz="1400" b="1" dirty="0" err="1">
                <a:ln/>
                <a:solidFill>
                  <a:srgbClr val="002060"/>
                </a:solidFill>
                <a:latin typeface="Times New Roman" panose="02020603050405020304" pitchFamily="18" charset="0"/>
                <a:cs typeface="Times New Roman" panose="02020603050405020304" pitchFamily="18" charset="0"/>
              </a:rPr>
              <a:t>учреждениесе</a:t>
            </a:r>
            <a:endParaRPr lang="ru-RU" sz="1400" dirty="0">
              <a:solidFill>
                <a:srgbClr val="002060"/>
              </a:solidFill>
            </a:endParaRPr>
          </a:p>
        </p:txBody>
      </p:sp>
      <p:sp>
        <p:nvSpPr>
          <p:cNvPr id="8" name="Прямоугольник 7"/>
          <p:cNvSpPr/>
          <p:nvPr/>
        </p:nvSpPr>
        <p:spPr>
          <a:xfrm rot="10800000" flipV="1">
            <a:off x="4855312" y="3983230"/>
            <a:ext cx="3546714" cy="1138773"/>
          </a:xfrm>
          <a:prstGeom prst="rect">
            <a:avLst/>
          </a:prstGeom>
        </p:spPr>
        <p:txBody>
          <a:bodyPr wrap="square">
            <a:spAutoFit/>
          </a:bodyPr>
          <a:lstStyle/>
          <a:p>
            <a:r>
              <a:rPr lang="tt-RU" sz="1400" b="1" i="1" dirty="0" smtClean="0">
                <a:ln/>
                <a:solidFill>
                  <a:srgbClr val="C00000"/>
                </a:solidFill>
                <a:latin typeface="Times New Roman" panose="02020603050405020304" pitchFamily="18" charset="0"/>
                <a:cs typeface="Times New Roman" panose="02020603050405020304" pitchFamily="18" charset="0"/>
              </a:rPr>
              <a:t> </a:t>
            </a:r>
            <a:endParaRPr lang="tt-RU" sz="1400" b="1" i="1" dirty="0">
              <a:ln/>
              <a:solidFill>
                <a:srgbClr val="C00000"/>
              </a:solidFill>
              <a:latin typeface="Times New Roman" panose="02020603050405020304" pitchFamily="18" charset="0"/>
              <a:cs typeface="Times New Roman" panose="02020603050405020304" pitchFamily="18" charset="0"/>
            </a:endParaRPr>
          </a:p>
          <a:p>
            <a:endParaRPr lang="tt-RU" sz="2000" b="1" i="1" dirty="0">
              <a:ln/>
              <a:solidFill>
                <a:srgbClr val="C00000"/>
              </a:solidFill>
              <a:latin typeface="Times New Roman" panose="02020603050405020304" pitchFamily="18" charset="0"/>
              <a:cs typeface="Times New Roman" panose="02020603050405020304" pitchFamily="18" charset="0"/>
            </a:endParaRPr>
          </a:p>
          <a:p>
            <a:pPr algn="ctr"/>
            <a:endParaRPr lang="tt-RU" sz="2000" b="1" i="1" dirty="0" smtClean="0">
              <a:ln/>
              <a:solidFill>
                <a:srgbClr val="C00000"/>
              </a:solidFill>
              <a:latin typeface="Times New Roman" panose="02020603050405020304" pitchFamily="18" charset="0"/>
              <a:cs typeface="Times New Roman" panose="02020603050405020304" pitchFamily="18" charset="0"/>
            </a:endParaRPr>
          </a:p>
          <a:p>
            <a:pPr algn="ctr"/>
            <a:r>
              <a:rPr lang="ru-RU" sz="1400" i="1" dirty="0" smtClean="0">
                <a:solidFill>
                  <a:srgbClr val="C00000"/>
                </a:solidFill>
                <a:latin typeface="Times New Roman" panose="02020603050405020304" pitchFamily="18" charset="0"/>
                <a:cs typeface="Times New Roman" panose="02020603050405020304" pitchFamily="18" charset="0"/>
              </a:rPr>
              <a:t>.</a:t>
            </a:r>
            <a:endParaRPr lang="ru-RU" sz="1400" i="1" dirty="0">
              <a:solidFill>
                <a:srgbClr val="C00000"/>
              </a:solidFill>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5767480" y="3244334"/>
            <a:ext cx="184731" cy="369332"/>
          </a:xfrm>
          <a:prstGeom prst="rect">
            <a:avLst/>
          </a:prstGeom>
        </p:spPr>
        <p:txBody>
          <a:bodyPr wrap="none">
            <a:spAutoFit/>
          </a:bodyPr>
          <a:lstStyle/>
          <a:p>
            <a:endParaRPr lang="ru-RU" dirty="0"/>
          </a:p>
        </p:txBody>
      </p:sp>
      <p:sp>
        <p:nvSpPr>
          <p:cNvPr id="6" name="Прямоугольник 5"/>
          <p:cNvSpPr/>
          <p:nvPr/>
        </p:nvSpPr>
        <p:spPr>
          <a:xfrm>
            <a:off x="152100" y="1224821"/>
            <a:ext cx="4388078" cy="307777"/>
          </a:xfrm>
          <a:prstGeom prst="rect">
            <a:avLst/>
          </a:prstGeom>
        </p:spPr>
        <p:txBody>
          <a:bodyPr wrap="square">
            <a:spAutoFit/>
          </a:bodyPr>
          <a:lstStyle/>
          <a:p>
            <a:pPr algn="ctr"/>
            <a:r>
              <a:rPr lang="ru-RU" sz="1400" b="1" dirty="0" smtClean="0">
                <a:solidFill>
                  <a:srgbClr val="002060"/>
                </a:solidFill>
                <a:latin typeface="Times New Roman" panose="02020603050405020304" pitchFamily="18" charset="0"/>
                <a:cs typeface="Times New Roman" panose="02020603050405020304" pitchFamily="18" charset="0"/>
              </a:rPr>
              <a:t>         </a:t>
            </a:r>
            <a:endParaRPr lang="ru-RU" sz="1400" dirty="0">
              <a:latin typeface="Times New Roman" panose="02020603050405020304" pitchFamily="18" charset="0"/>
              <a:cs typeface="Times New Roman" panose="02020603050405020304" pitchFamily="18" charset="0"/>
            </a:endParaRPr>
          </a:p>
        </p:txBody>
      </p:sp>
      <p:pic>
        <p:nvPicPr>
          <p:cNvPr id="14" name="Рисунок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742" y="3999486"/>
            <a:ext cx="2006201" cy="2675457"/>
          </a:xfrm>
          <a:prstGeom prst="rect">
            <a:avLst/>
          </a:prstGeom>
        </p:spPr>
      </p:pic>
      <p:sp>
        <p:nvSpPr>
          <p:cNvPr id="18" name="Прямоугольник 17"/>
          <p:cNvSpPr/>
          <p:nvPr/>
        </p:nvSpPr>
        <p:spPr>
          <a:xfrm>
            <a:off x="146544" y="1279508"/>
            <a:ext cx="3753921" cy="2308324"/>
          </a:xfrm>
          <a:prstGeom prst="rect">
            <a:avLst/>
          </a:prstGeom>
        </p:spPr>
        <p:txBody>
          <a:bodyPr wrap="square">
            <a:spAutoFit/>
          </a:bodyPr>
          <a:lstStyle/>
          <a:p>
            <a:pPr algn="ctr"/>
            <a:r>
              <a:rPr lang="tt-RU" i="1" dirty="0" smtClean="0">
                <a:solidFill>
                  <a:srgbClr val="FF0000"/>
                </a:solidFill>
                <a:latin typeface="Times New Roman" panose="02020603050405020304" pitchFamily="18" charset="0"/>
                <a:cs typeface="Times New Roman" panose="02020603050405020304" pitchFamily="18" charset="0"/>
              </a:rPr>
              <a:t>Котлыйбыз</a:t>
            </a:r>
            <a:r>
              <a:rPr lang="tt-RU" i="1" dirty="0" smtClean="0">
                <a:solidFill>
                  <a:srgbClr val="FF0000"/>
                </a:solidFill>
                <a:latin typeface="Times New Roman" panose="02020603050405020304" pitchFamily="18" charset="0"/>
                <a:cs typeface="Times New Roman" panose="02020603050405020304" pitchFamily="18" charset="0"/>
              </a:rPr>
              <a:t>!</a:t>
            </a:r>
            <a:endParaRPr lang="ru-RU" i="1" dirty="0" smtClean="0">
              <a:solidFill>
                <a:srgbClr val="FF0000"/>
              </a:solidFill>
              <a:latin typeface="Times New Roman" panose="02020603050405020304" pitchFamily="18" charset="0"/>
              <a:cs typeface="Times New Roman" panose="02020603050405020304" pitchFamily="18" charset="0"/>
            </a:endParaRPr>
          </a:p>
          <a:p>
            <a:r>
              <a:rPr lang="ru-RU" sz="1400" dirty="0" err="1" smtClean="0">
                <a:latin typeface="Times New Roman" panose="02020603050405020304" pitchFamily="18" charset="0"/>
                <a:cs typeface="Times New Roman" panose="02020603050405020304" pitchFamily="18" charset="0"/>
              </a:rPr>
              <a:t>Бүген</a:t>
            </a:r>
            <a:r>
              <a:rPr lang="ru-RU" sz="1400" dirty="0" smtClean="0">
                <a:latin typeface="Times New Roman" panose="02020603050405020304" pitchFamily="18" charset="0"/>
                <a:cs typeface="Times New Roman" panose="02020603050405020304" pitchFamily="18" charset="0"/>
              </a:rPr>
              <a:t> м</a:t>
            </a:r>
            <a:r>
              <a:rPr lang="tt-RU" sz="1400" dirty="0" smtClean="0">
                <a:latin typeface="Times New Roman" panose="02020603050405020304" pitchFamily="18" charset="0"/>
                <a:cs typeface="Times New Roman" panose="02020603050405020304" pitchFamily="18" charset="0"/>
              </a:rPr>
              <a:t>әктәпкә әзерлек </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төркемендә</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тәрбия-ләнүче</a:t>
            </a:r>
            <a:r>
              <a:rPr lang="ru-RU" sz="1400" dirty="0" smtClean="0">
                <a:latin typeface="Times New Roman" panose="02020603050405020304" pitchFamily="18" charset="0"/>
                <a:cs typeface="Times New Roman" panose="02020603050405020304" pitchFamily="18" charset="0"/>
              </a:rPr>
              <a:t>  Нургалиев </a:t>
            </a:r>
            <a:r>
              <a:rPr lang="ru-RU" sz="1400" dirty="0" err="1" smtClean="0">
                <a:latin typeface="Times New Roman" panose="02020603050405020304" pitchFamily="18" charset="0"/>
                <a:cs typeface="Times New Roman" panose="02020603050405020304" pitchFamily="18" charset="0"/>
              </a:rPr>
              <a:t>Морат</a:t>
            </a:r>
            <a:r>
              <a:rPr lang="ru-RU" sz="1400" dirty="0" smtClean="0">
                <a:latin typeface="Times New Roman" panose="02020603050405020304" pitchFamily="18" charset="0"/>
                <a:cs typeface="Times New Roman" panose="02020603050405020304" pitchFamily="18" charset="0"/>
              </a:rPr>
              <a:t> Россия </a:t>
            </a:r>
            <a:r>
              <a:rPr lang="ru-RU" sz="1400" dirty="0" err="1">
                <a:latin typeface="Times New Roman" panose="02020603050405020304" pitchFamily="18" charset="0"/>
                <a:cs typeface="Times New Roman" panose="02020603050405020304" pitchFamily="18" charset="0"/>
              </a:rPr>
              <a:t>халыклары</a:t>
            </a:r>
            <a:r>
              <a:rPr lang="ru-RU" sz="1400" dirty="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бердәмлеге</a:t>
            </a:r>
            <a:r>
              <a:rPr lang="ru-RU" sz="1400" dirty="0" smtClean="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Татарстанда</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хәрби</a:t>
            </a:r>
            <a:r>
              <a:rPr lang="ru-RU" sz="1400" dirty="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һәм</a:t>
            </a:r>
            <a:r>
              <a:rPr lang="ru-RU" sz="1400" dirty="0" smtClean="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хезмәт</a:t>
            </a:r>
            <a:r>
              <a:rPr lang="ru-RU" sz="1400" dirty="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батырлыгы</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елы</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Бөек</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татар </a:t>
            </a:r>
            <a:r>
              <a:rPr lang="ru-RU" sz="1400" dirty="0" err="1">
                <a:latin typeface="Times New Roman" panose="02020603050405020304" pitchFamily="18" charset="0"/>
                <a:cs typeface="Times New Roman" panose="02020603050405020304" pitchFamily="18" charset="0"/>
              </a:rPr>
              <a:t>шагыйре</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Габдулла</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Тукайның</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тууына</a:t>
            </a:r>
            <a:r>
              <a:rPr lang="ru-RU" sz="1400" dirty="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140 </a:t>
            </a:r>
            <a:r>
              <a:rPr lang="ru-RU" sz="1400" dirty="0">
                <a:latin typeface="Times New Roman" panose="02020603050405020304" pitchFamily="18" charset="0"/>
                <a:cs typeface="Times New Roman" panose="02020603050405020304" pitchFamily="18" charset="0"/>
              </a:rPr>
              <a:t>ел </a:t>
            </a:r>
            <a:r>
              <a:rPr lang="ru-RU" sz="1400" dirty="0" err="1">
                <a:latin typeface="Times New Roman" panose="02020603050405020304" pitchFamily="18" charset="0"/>
                <a:cs typeface="Times New Roman" panose="02020603050405020304" pitchFamily="18" charset="0"/>
              </a:rPr>
              <a:t>тулуга</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багышланган</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Яшь</a:t>
            </a:r>
            <a:r>
              <a:rPr lang="ru-RU" sz="1400" dirty="0">
                <a:latin typeface="Times New Roman" panose="02020603050405020304" pitchFamily="18" charset="0"/>
                <a:cs typeface="Times New Roman" panose="02020603050405020304" pitchFamily="18" charset="0"/>
              </a:rPr>
              <a:t> полиглот» район </a:t>
            </a:r>
            <a:r>
              <a:rPr lang="ru-RU" sz="1400" dirty="0" err="1">
                <a:latin typeface="Times New Roman" panose="02020603050405020304" pitchFamily="18" charset="0"/>
                <a:cs typeface="Times New Roman" panose="02020603050405020304" pitchFamily="18" charset="0"/>
              </a:rPr>
              <a:t>конкурсында</a:t>
            </a:r>
            <a:r>
              <a:rPr lang="ru-RU" sz="1400" dirty="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катнашып</a:t>
            </a:r>
            <a:r>
              <a:rPr lang="ru-RU" sz="1400" dirty="0" smtClean="0">
                <a:latin typeface="Times New Roman" panose="02020603050405020304" pitchFamily="18" charset="0"/>
                <a:cs typeface="Times New Roman" panose="02020603050405020304" pitchFamily="18" charset="0"/>
              </a:rPr>
              <a:t> 1 </a:t>
            </a:r>
            <a:r>
              <a:rPr lang="ru-RU" sz="1400" dirty="0" err="1" smtClean="0">
                <a:latin typeface="Times New Roman" panose="02020603050405020304" pitchFamily="18" charset="0"/>
                <a:cs typeface="Times New Roman" panose="02020603050405020304" pitchFamily="18" charset="0"/>
              </a:rPr>
              <a:t>нче</a:t>
            </a:r>
            <a:r>
              <a:rPr lang="ru-RU" sz="1400" dirty="0" smtClean="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урынга</a:t>
            </a:r>
            <a:r>
              <a:rPr lang="ru-RU" sz="1400" dirty="0" smtClean="0">
                <a:latin typeface="Times New Roman" panose="02020603050405020304" pitchFamily="18" charset="0"/>
                <a:cs typeface="Times New Roman" panose="02020603050405020304" pitchFamily="18" charset="0"/>
              </a:rPr>
              <a:t> лаек </a:t>
            </a:r>
            <a:r>
              <a:rPr lang="ru-RU" sz="1400" dirty="0" err="1" smtClean="0">
                <a:latin typeface="Times New Roman" panose="02020603050405020304" pitchFamily="18" charset="0"/>
                <a:cs typeface="Times New Roman" panose="02020603050405020304" pitchFamily="18" charset="0"/>
              </a:rPr>
              <a:t>булды</a:t>
            </a:r>
            <a:r>
              <a:rPr lang="ru-RU" sz="1400" dirty="0" smtClean="0">
                <a:latin typeface="Times New Roman" panose="02020603050405020304" pitchFamily="18" charset="0"/>
                <a:cs typeface="Times New Roman" panose="02020603050405020304" pitchFamily="18" charset="0"/>
              </a:rPr>
              <a:t>. </a:t>
            </a:r>
          </a:p>
          <a:p>
            <a:r>
              <a:rPr lang="tt-RU" sz="1400" dirty="0" smtClean="0">
                <a:latin typeface="Times New Roman" panose="02020603050405020304" pitchFamily="18" charset="0"/>
                <a:cs typeface="Times New Roman" panose="02020603050405020304" pitchFamily="18" charset="0"/>
              </a:rPr>
              <a:t>Моратны зур җиңүе белән котлыйбыз, алда да зурдан-зур уңышлар телибез!</a:t>
            </a:r>
            <a:endParaRPr lang="ru-RU" sz="1400"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6"/>
          <a:stretch>
            <a:fillRect/>
          </a:stretch>
        </p:blipFill>
        <p:spPr>
          <a:xfrm>
            <a:off x="4014101" y="909805"/>
            <a:ext cx="4237727" cy="6026016"/>
          </a:xfrm>
          <a:prstGeom prst="rect">
            <a:avLst/>
          </a:prstGeom>
        </p:spPr>
      </p:pic>
      <p:sp>
        <p:nvSpPr>
          <p:cNvPr id="15" name="Прямоугольник 14"/>
          <p:cNvSpPr/>
          <p:nvPr/>
        </p:nvSpPr>
        <p:spPr>
          <a:xfrm>
            <a:off x="4034809" y="866028"/>
            <a:ext cx="4246240" cy="6258123"/>
          </a:xfrm>
          <a:prstGeom prst="rect">
            <a:avLst/>
          </a:prstGeom>
        </p:spPr>
        <p:txBody>
          <a:bodyPr wrap="square">
            <a:spAutoFit/>
          </a:bodyPr>
          <a:lstStyle/>
          <a:p>
            <a:pPr>
              <a:spcAft>
                <a:spcPts val="800"/>
              </a:spcAft>
            </a:pPr>
            <a:r>
              <a:rPr lang="tt-RU"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Супер бабай-2026</a:t>
            </a:r>
            <a:r>
              <a:rPr lang="ru-RU"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p>
          <a:p>
            <a:pPr>
              <a:spcAft>
                <a:spcPts val="800"/>
              </a:spcAft>
            </a:pPr>
            <a:endParaRPr lang="ru-RU" sz="14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800"/>
              </a:spcAft>
            </a:pPr>
            <a:endParaRPr lang="ru-RU" sz="1400"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800"/>
              </a:spcAft>
            </a:pPr>
            <a:endParaRPr lang="ru-RU" sz="14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800"/>
              </a:spcAft>
            </a:pPr>
            <a:endParaRPr lang="ru-RU" sz="1400" i="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spcAft>
                <a:spcPts val="800"/>
              </a:spcAft>
            </a:pPr>
            <a:endParaRPr lang="ru-RU" sz="1400" dirty="0" smtClean="0">
              <a:latin typeface="Times New Roman" panose="02020603050405020304" pitchFamily="18" charset="0"/>
              <a:ea typeface="Calibri" panose="020F0502020204030204" pitchFamily="34" charset="0"/>
              <a:cs typeface="Times New Roman" panose="02020603050405020304" pitchFamily="18" charset="0"/>
            </a:endParaRPr>
          </a:p>
          <a:p>
            <a:pPr>
              <a:spcAft>
                <a:spcPts val="800"/>
              </a:spcAft>
            </a:pPr>
            <a:r>
              <a:rPr lang="ru-RU" sz="1400" dirty="0" smtClean="0">
                <a:latin typeface="Times New Roman" panose="02020603050405020304" pitchFamily="18" charset="0"/>
                <a:ea typeface="Calibri" panose="020F0502020204030204" pitchFamily="34" charset="0"/>
                <a:cs typeface="Times New Roman" panose="02020603050405020304" pitchFamily="18" charset="0"/>
              </a:rPr>
              <a:t>Б</a:t>
            </a:r>
            <a:r>
              <a:rPr lang="tt-RU" sz="1400" dirty="0">
                <a:latin typeface="Times New Roman" panose="02020603050405020304" pitchFamily="18" charset="0"/>
                <a:ea typeface="Calibri" panose="020F0502020204030204" pitchFamily="34" charset="0"/>
                <a:cs typeface="Times New Roman" panose="02020603050405020304" pitchFamily="18" charset="0"/>
              </a:rPr>
              <a:t>үген бакчабызда бик матур бәйрәм -“Супер бабай” бәйгесе булып узды. Бәйгедә һәр төркемнең данын яклап иң оста 12 бабай катнашты. Әлеге конкурс кысаларында бабайлар жюри әгъзалары хозурына ирекле формада үзләре белән таныштырырга,нәрсә белән шөгыльләнүләрен, нинди тормыш алып баруларын тәкъдим итәргә тиеш иде. Әйтергә кирәк, бабайлар дулкынлануларына карамастан, үзләрен бик кыю тоттылар.Һәрберсенең чыгышы әзерлекле һәм дә үзенчәлекле булды.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                                                                                                                                                                                        </a:t>
            </a:r>
            <a:r>
              <a:rPr lang="tt-RU" sz="1400" dirty="0" smtClean="0">
                <a:latin typeface="Times New Roman" panose="02020603050405020304" pitchFamily="18" charset="0"/>
                <a:ea typeface="Calibri" panose="020F0502020204030204" pitchFamily="34" charset="0"/>
                <a:cs typeface="Times New Roman" panose="02020603050405020304" pitchFamily="18" charset="0"/>
              </a:rPr>
              <a:t>“</a:t>
            </a:r>
            <a:r>
              <a:rPr lang="tt-RU" sz="1400" dirty="0">
                <a:latin typeface="Times New Roman" panose="02020603050405020304" pitchFamily="18" charset="0"/>
                <a:ea typeface="Calibri" panose="020F0502020204030204" pitchFamily="34" charset="0"/>
                <a:cs typeface="Times New Roman" panose="02020603050405020304" pitchFamily="18" charset="0"/>
              </a:rPr>
              <a:t>Ир кешегә җитмеш төрле һөнәр дә аз”,-дигәннәр. Шушы мәкальне раслап бабайларга өстәмә биремнәр дә башкарырга туры килде. Берсе дә сынатмады, тапкырлыкта, зирәклектә аларга тиңнәр булмады. </a:t>
            </a:r>
            <a:r>
              <a:rPr lang="tt-RU" sz="1400" dirty="0">
                <a:latin typeface="Times New Roman" panose="02020603050405020304" pitchFamily="18" charset="0"/>
                <a:ea typeface="Calibri" panose="020F0502020204030204" pitchFamily="34" charset="0"/>
                <a:cs typeface="Times New Roman" panose="02020603050405020304" pitchFamily="18" charset="0"/>
              </a:rPr>
              <a:t> </a:t>
            </a:r>
            <a:r>
              <a:rPr lang="tt-RU" sz="1400" dirty="0" smtClean="0">
                <a:latin typeface="Times New Roman" panose="02020603050405020304" pitchFamily="18" charset="0"/>
                <a:ea typeface="Calibri" panose="020F0502020204030204" pitchFamily="34" charset="0"/>
                <a:cs typeface="Times New Roman" panose="02020603050405020304" pitchFamily="18" charset="0"/>
              </a:rPr>
              <a:t>         </a:t>
            </a:r>
            <a:r>
              <a:rPr lang="tt-RU" sz="1400" dirty="0" smtClean="0">
                <a:latin typeface="Times New Roman" panose="02020603050405020304" pitchFamily="18" charset="0"/>
                <a:ea typeface="Calibri" panose="020F0502020204030204" pitchFamily="34" charset="0"/>
                <a:cs typeface="Times New Roman" panose="02020603050405020304" pitchFamily="18" charset="0"/>
              </a:rPr>
              <a:t>Бу </a:t>
            </a:r>
            <a:r>
              <a:rPr lang="tt-RU" sz="1400" dirty="0">
                <a:latin typeface="Times New Roman" panose="02020603050405020304" pitchFamily="18" charset="0"/>
                <a:ea typeface="Calibri" panose="020F0502020204030204" pitchFamily="34" charset="0"/>
                <a:cs typeface="Times New Roman" panose="02020603050405020304" pitchFamily="18" charset="0"/>
              </a:rPr>
              <a:t>шигырь юллары нәк</a:t>
            </a:r>
            <a:r>
              <a:rPr lang="ru-RU" sz="1400" dirty="0">
                <a:latin typeface="Times New Roman" panose="02020603050405020304" pitchFamily="18" charset="0"/>
                <a:ea typeface="Calibri" panose="020F0502020204030204" pitchFamily="34" charset="0"/>
                <a:cs typeface="Times New Roman" panose="02020603050405020304" pitchFamily="18" charset="0"/>
              </a:rPr>
              <a:t>ъ </a:t>
            </a:r>
            <a:r>
              <a:rPr lang="ru-RU" sz="1400" dirty="0" err="1">
                <a:latin typeface="Times New Roman" panose="02020603050405020304" pitchFamily="18" charset="0"/>
                <a:ea typeface="Calibri" panose="020F0502020204030204" pitchFamily="34" charset="0"/>
                <a:cs typeface="Times New Roman" panose="02020603050405020304" pitchFamily="18" charset="0"/>
              </a:rPr>
              <a:t>алар</a:t>
            </a:r>
            <a:r>
              <a:rPr lang="ru-RU" sz="1400" dirty="0">
                <a:latin typeface="Times New Roman" panose="02020603050405020304" pitchFamily="18" charset="0"/>
                <a:ea typeface="Calibri" panose="020F0502020204030204" pitchFamily="34" charset="0"/>
                <a:cs typeface="Times New Roman" panose="02020603050405020304" pitchFamily="18" charset="0"/>
              </a:rPr>
              <a:t> </a:t>
            </a:r>
            <a:r>
              <a:rPr lang="ru-RU" sz="1400" dirty="0" err="1" smtClean="0">
                <a:latin typeface="Times New Roman" panose="02020603050405020304" pitchFamily="18" charset="0"/>
                <a:ea typeface="Calibri" panose="020F0502020204030204" pitchFamily="34" charset="0"/>
                <a:cs typeface="Times New Roman" panose="02020603050405020304" pitchFamily="18" charset="0"/>
              </a:rPr>
              <a:t>турында</a:t>
            </a:r>
            <a:r>
              <a:rPr lang="tt-RU" sz="1400" dirty="0" smtClean="0">
                <a:latin typeface="Times New Roman" panose="02020603050405020304" pitchFamily="18" charset="0"/>
                <a:ea typeface="Calibri" panose="020F0502020204030204" pitchFamily="34" charset="0"/>
                <a:cs typeface="Times New Roman" panose="02020603050405020304" pitchFamily="18" charset="0"/>
              </a:rPr>
              <a:t>:                                                                           Безнең </a:t>
            </a:r>
            <a:r>
              <a:rPr lang="tt-RU" sz="1400" dirty="0">
                <a:latin typeface="Times New Roman" panose="02020603050405020304" pitchFamily="18" charset="0"/>
                <a:ea typeface="Calibri" panose="020F0502020204030204" pitchFamily="34" charset="0"/>
                <a:cs typeface="Times New Roman" panose="02020603050405020304" pitchFamily="18" charset="0"/>
              </a:rPr>
              <a:t>заман </a:t>
            </a:r>
            <a:r>
              <a:rPr lang="tt-RU" sz="1400" dirty="0" smtClean="0">
                <a:latin typeface="Times New Roman" panose="02020603050405020304" pitchFamily="18" charset="0"/>
                <a:ea typeface="Calibri" panose="020F0502020204030204" pitchFamily="34" charset="0"/>
                <a:cs typeface="Times New Roman" panose="02020603050405020304" pitchFamily="18" charset="0"/>
              </a:rPr>
              <a:t>бабайлар</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                                                                                                                                          </a:t>
            </a:r>
            <a:r>
              <a:rPr lang="tt-RU" sz="1400" dirty="0" smtClean="0">
                <a:latin typeface="Times New Roman" panose="02020603050405020304" pitchFamily="18" charset="0"/>
                <a:ea typeface="Calibri" panose="020F0502020204030204" pitchFamily="34" charset="0"/>
                <a:cs typeface="Times New Roman" panose="02020603050405020304" pitchFamily="18" charset="0"/>
              </a:rPr>
              <a:t>Бар </a:t>
            </a:r>
            <a:r>
              <a:rPr lang="tt-RU" sz="1400" dirty="0">
                <a:latin typeface="Times New Roman" panose="02020603050405020304" pitchFamily="18" charset="0"/>
                <a:ea typeface="Calibri" panose="020F0502020204030204" pitchFamily="34" charset="0"/>
                <a:cs typeface="Times New Roman" panose="02020603050405020304" pitchFamily="18" charset="0"/>
              </a:rPr>
              <a:t>яктан да </a:t>
            </a:r>
            <a:r>
              <a:rPr lang="tt-RU" sz="1400" dirty="0" smtClean="0">
                <a:latin typeface="Times New Roman" panose="02020603050405020304" pitchFamily="18" charset="0"/>
                <a:ea typeface="Calibri" panose="020F0502020204030204" pitchFamily="34" charset="0"/>
                <a:cs typeface="Times New Roman" panose="02020603050405020304" pitchFamily="18" charset="0"/>
              </a:rPr>
              <a:t>килгәннәр.</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                                                                                                                                         </a:t>
            </a:r>
            <a:r>
              <a:rPr lang="tt-RU" sz="1400" dirty="0" smtClean="0">
                <a:latin typeface="Times New Roman" panose="02020603050405020304" pitchFamily="18" charset="0"/>
                <a:ea typeface="Calibri" panose="020F0502020204030204" pitchFamily="34" charset="0"/>
                <a:cs typeface="Times New Roman" panose="02020603050405020304" pitchFamily="18" charset="0"/>
              </a:rPr>
              <a:t>Мондый </a:t>
            </a:r>
            <a:r>
              <a:rPr lang="tt-RU" sz="1400" dirty="0">
                <a:latin typeface="Times New Roman" panose="02020603050405020304" pitchFamily="18" charset="0"/>
                <a:ea typeface="Calibri" panose="020F0502020204030204" pitchFamily="34" charset="0"/>
                <a:cs typeface="Times New Roman" panose="02020603050405020304" pitchFamily="18" charset="0"/>
              </a:rPr>
              <a:t>бабайларга карап, </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                                                                                                                               </a:t>
            </a:r>
            <a:r>
              <a:rPr lang="tt-RU" sz="1400" dirty="0" smtClean="0">
                <a:latin typeface="Times New Roman" panose="02020603050405020304" pitchFamily="18" charset="0"/>
                <a:ea typeface="Calibri" panose="020F0502020204030204" pitchFamily="34" charset="0"/>
                <a:cs typeface="Times New Roman" panose="02020603050405020304" pitchFamily="18" charset="0"/>
              </a:rPr>
              <a:t>“</a:t>
            </a:r>
            <a:r>
              <a:rPr lang="tt-RU" sz="1400" dirty="0">
                <a:latin typeface="Times New Roman" panose="02020603050405020304" pitchFamily="18" charset="0"/>
                <a:ea typeface="Calibri" panose="020F0502020204030204" pitchFamily="34" charset="0"/>
                <a:cs typeface="Times New Roman" panose="02020603050405020304" pitchFamily="18" charset="0"/>
              </a:rPr>
              <a:t>Супер бабай”,-дигәннәр.</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8" name="Рисунок 27"/>
          <p:cNvPicPr>
            <a:picLocks noChangeAspect="1"/>
          </p:cNvPicPr>
          <p:nvPr/>
        </p:nvPicPr>
        <p:blipFill>
          <a:blip r:embed="rId7"/>
          <a:stretch>
            <a:fillRect/>
          </a:stretch>
        </p:blipFill>
        <p:spPr>
          <a:xfrm>
            <a:off x="7887477" y="-96798"/>
            <a:ext cx="3822523" cy="1841152"/>
          </a:xfrm>
          <a:prstGeom prst="rect">
            <a:avLst/>
          </a:prstGeom>
        </p:spPr>
      </p:pic>
      <p:pic>
        <p:nvPicPr>
          <p:cNvPr id="16" name="Рисунок 15"/>
          <p:cNvPicPr>
            <a:picLocks noChangeAspect="1"/>
          </p:cNvPicPr>
          <p:nvPr/>
        </p:nvPicPr>
        <p:blipFill rotWithShape="1">
          <a:blip r:embed="rId8" cstate="print">
            <a:extLst>
              <a:ext uri="{28A0092B-C50C-407E-A947-70E740481C1C}">
                <a14:useLocalDpi xmlns:a14="http://schemas.microsoft.com/office/drawing/2010/main" val="0"/>
              </a:ext>
            </a:extLst>
          </a:blip>
          <a:srcRect l="5158" t="1924" r="3204"/>
          <a:stretch/>
        </p:blipFill>
        <p:spPr>
          <a:xfrm rot="465077">
            <a:off x="1886417" y="4262104"/>
            <a:ext cx="1744651" cy="2489616"/>
          </a:xfrm>
          <a:prstGeom prst="rect">
            <a:avLst/>
          </a:prstGeom>
        </p:spPr>
      </p:pic>
      <p:pic>
        <p:nvPicPr>
          <p:cNvPr id="17" name="Рисунок 16"/>
          <p:cNvPicPr>
            <a:picLocks noChangeAspect="1"/>
          </p:cNvPicPr>
          <p:nvPr/>
        </p:nvPicPr>
        <p:blipFill rotWithShape="1">
          <a:blip r:embed="rId9" cstate="print">
            <a:extLst>
              <a:ext uri="{28A0092B-C50C-407E-A947-70E740481C1C}">
                <a14:useLocalDpi xmlns:a14="http://schemas.microsoft.com/office/drawing/2010/main" val="0"/>
              </a:ext>
            </a:extLst>
          </a:blip>
          <a:srcRect l="4013" t="12777" r="8003" b="21830"/>
          <a:stretch/>
        </p:blipFill>
        <p:spPr>
          <a:xfrm>
            <a:off x="4331018" y="1279508"/>
            <a:ext cx="3556459" cy="1488192"/>
          </a:xfrm>
          <a:prstGeom prst="rect">
            <a:avLst/>
          </a:prstGeom>
        </p:spPr>
      </p:pic>
      <p:pic>
        <p:nvPicPr>
          <p:cNvPr id="19" name="Рисунок 18"/>
          <p:cNvPicPr>
            <a:picLocks noChangeAspect="1"/>
          </p:cNvPicPr>
          <p:nvPr/>
        </p:nvPicPr>
        <p:blipFill>
          <a:blip r:embed="rId10"/>
          <a:stretch>
            <a:fillRect/>
          </a:stretch>
        </p:blipFill>
        <p:spPr>
          <a:xfrm>
            <a:off x="8365464" y="1068151"/>
            <a:ext cx="3768253" cy="4151977"/>
          </a:xfrm>
          <a:prstGeom prst="rect">
            <a:avLst/>
          </a:prstGeom>
        </p:spPr>
      </p:pic>
      <p:sp>
        <p:nvSpPr>
          <p:cNvPr id="20" name="Прямоугольник 19"/>
          <p:cNvSpPr/>
          <p:nvPr/>
        </p:nvSpPr>
        <p:spPr>
          <a:xfrm>
            <a:off x="8449662" y="1003589"/>
            <a:ext cx="3747707" cy="4216539"/>
          </a:xfrm>
          <a:prstGeom prst="rect">
            <a:avLst/>
          </a:prstGeom>
        </p:spPr>
        <p:txBody>
          <a:bodyPr wrap="square">
            <a:spAutoFit/>
          </a:bodyPr>
          <a:lstStyle/>
          <a:p>
            <a:pPr algn="ctr"/>
            <a:r>
              <a:rPr lang="ru-RU" sz="1600" i="1" dirty="0" smtClean="0">
                <a:solidFill>
                  <a:srgbClr val="FF0000"/>
                </a:solidFill>
                <a:latin typeface="Times New Roman" panose="02020603050405020304" pitchFamily="18" charset="0"/>
                <a:cs typeface="Times New Roman" panose="02020603050405020304" pitchFamily="18" charset="0"/>
              </a:rPr>
              <a:t>Сабантуй</a:t>
            </a:r>
          </a:p>
          <a:p>
            <a:r>
              <a:rPr lang="ru-RU" sz="1400" dirty="0" smtClean="0">
                <a:latin typeface="Times New Roman" panose="02020603050405020304" pitchFamily="18" charset="0"/>
                <a:cs typeface="Times New Roman" panose="02020603050405020304" pitchFamily="18" charset="0"/>
              </a:rPr>
              <a:t>Сабантуй </a:t>
            </a:r>
            <a:r>
              <a:rPr lang="ru-RU" sz="1400" dirty="0">
                <a:latin typeface="Times New Roman" panose="02020603050405020304" pitchFamily="18" charset="0"/>
                <a:cs typeface="Times New Roman" panose="02020603050405020304" pitchFamily="18" charset="0"/>
              </a:rPr>
              <a:t>− татар </a:t>
            </a:r>
            <a:r>
              <a:rPr lang="ru-RU" sz="1400" dirty="0" err="1">
                <a:latin typeface="Times New Roman" panose="02020603050405020304" pitchFamily="18" charset="0"/>
                <a:cs typeface="Times New Roman" panose="02020603050405020304" pitchFamily="18" charset="0"/>
              </a:rPr>
              <a:t>халкының</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иң</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олы</a:t>
            </a:r>
            <a:r>
              <a:rPr lang="ru-RU" sz="1400" dirty="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бәйрәм-нәренең</a:t>
            </a: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берсе. </a:t>
            </a:r>
            <a:r>
              <a:rPr lang="ru-RU" sz="1400" dirty="0" err="1">
                <a:latin typeface="Times New Roman" panose="02020603050405020304" pitchFamily="18" charset="0"/>
                <a:cs typeface="Times New Roman" panose="02020603050405020304" pitchFamily="18" charset="0"/>
              </a:rPr>
              <a:t>Ул</a:t>
            </a:r>
            <a:r>
              <a:rPr lang="ru-RU" sz="1400" dirty="0">
                <a:latin typeface="Times New Roman" panose="02020603050405020304" pitchFamily="18" charset="0"/>
                <a:cs typeface="Times New Roman" panose="02020603050405020304" pitchFamily="18" charset="0"/>
              </a:rPr>
              <a:t> - </a:t>
            </a:r>
            <a:r>
              <a:rPr lang="ru-RU" sz="1400" dirty="0" err="1">
                <a:latin typeface="Times New Roman" panose="02020603050405020304" pitchFamily="18" charset="0"/>
                <a:cs typeface="Times New Roman" panose="02020603050405020304" pitchFamily="18" charset="0"/>
              </a:rPr>
              <a:t>дуслык</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һәм</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хезмәт</a:t>
            </a:r>
            <a:r>
              <a:rPr lang="ru-RU" sz="1400" dirty="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бәй-рәме</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Бигрәк</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тә</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аны</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балалар</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көтеп</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алалар</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Безнең</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бакчада</a:t>
            </a:r>
            <a:r>
              <a:rPr lang="ru-RU" sz="1400" dirty="0">
                <a:latin typeface="Times New Roman" panose="02020603050405020304" pitchFamily="18" charset="0"/>
                <a:cs typeface="Times New Roman" panose="02020603050405020304" pitchFamily="18" charset="0"/>
              </a:rPr>
              <a:t> да </a:t>
            </a:r>
            <a:r>
              <a:rPr lang="ru-RU" sz="1400" dirty="0" err="1">
                <a:latin typeface="Times New Roman" panose="02020603050405020304" pitchFamily="18" charset="0"/>
                <a:cs typeface="Times New Roman" panose="02020603050405020304" pitchFamily="18" charset="0"/>
              </a:rPr>
              <a:t>бу</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бәйрәм</a:t>
            </a:r>
            <a:r>
              <a:rPr lang="ru-RU" sz="1400" dirty="0">
                <a:latin typeface="Times New Roman" panose="02020603050405020304" pitchFamily="18" charset="0"/>
                <a:cs typeface="Times New Roman" panose="02020603050405020304" pitchFamily="18" charset="0"/>
              </a:rPr>
              <a:t> ел </a:t>
            </a:r>
            <a:r>
              <a:rPr lang="ru-RU" sz="1400" dirty="0" err="1">
                <a:latin typeface="Times New Roman" panose="02020603050405020304" pitchFamily="18" charset="0"/>
                <a:cs typeface="Times New Roman" panose="02020603050405020304" pitchFamily="18" charset="0"/>
              </a:rPr>
              <a:t>саен</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зурлап</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уздырыла</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Бу</a:t>
            </a:r>
            <a:r>
              <a:rPr lang="ru-RU" sz="1400" dirty="0">
                <a:latin typeface="Times New Roman" panose="02020603050405020304" pitchFamily="18" charset="0"/>
                <a:cs typeface="Times New Roman" panose="02020603050405020304" pitchFamily="18" charset="0"/>
              </a:rPr>
              <a:t> ел да, татар </a:t>
            </a:r>
            <a:r>
              <a:rPr lang="ru-RU" sz="1400" dirty="0" err="1">
                <a:latin typeface="Times New Roman" panose="02020603050405020304" pitchFamily="18" charset="0"/>
                <a:cs typeface="Times New Roman" panose="02020603050405020304" pitchFamily="18" charset="0"/>
              </a:rPr>
              <a:t>халкының</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моңлы</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җырлары</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дәртле</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биюләре</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кызыклы</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уеннары</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балаларның</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күңелләрендә</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уелып</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калсын</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өчен</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гореф</a:t>
            </a:r>
            <a:r>
              <a:rPr lang="ru-RU" sz="1400" dirty="0">
                <a:latin typeface="Times New Roman" panose="02020603050405020304" pitchFamily="18" charset="0"/>
                <a:cs typeface="Times New Roman" panose="02020603050405020304" pitchFamily="18" charset="0"/>
              </a:rPr>
              <a:t> - </a:t>
            </a:r>
            <a:r>
              <a:rPr lang="ru-RU" sz="1400" dirty="0" err="1">
                <a:latin typeface="Times New Roman" panose="02020603050405020304" pitchFamily="18" charset="0"/>
                <a:cs typeface="Times New Roman" panose="02020603050405020304" pitchFamily="18" charset="0"/>
              </a:rPr>
              <a:t>гадәтләрне</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саклап</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балалар</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өчен</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матур</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бәйрәм</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оештырылды</a:t>
            </a:r>
            <a:r>
              <a:rPr lang="ru-RU" sz="1400" dirty="0">
                <a:latin typeface="Times New Roman" panose="02020603050405020304" pitchFamily="18" charset="0"/>
                <a:cs typeface="Times New Roman" panose="02020603050405020304" pitchFamily="18" charset="0"/>
              </a:rPr>
              <a:t>. Милли кием </a:t>
            </a:r>
            <a:r>
              <a:rPr lang="ru-RU" sz="1400" dirty="0" err="1">
                <a:latin typeface="Times New Roman" panose="02020603050405020304" pitchFamily="18" charset="0"/>
                <a:cs typeface="Times New Roman" panose="02020603050405020304" pitchFamily="18" charset="0"/>
              </a:rPr>
              <a:t>кигән</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балалар</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һәр</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төркемгә</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тукталып</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сабантуйга</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бүләкләр</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җыйдылар</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бәйрәмгә</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чакыру</a:t>
            </a:r>
            <a:r>
              <a:rPr lang="ru-RU" sz="1400" dirty="0">
                <a:latin typeface="Times New Roman" panose="02020603050405020304" pitchFamily="18" charset="0"/>
                <a:cs typeface="Times New Roman" panose="02020603050405020304" pitchFamily="18" charset="0"/>
              </a:rPr>
              <a:t> </a:t>
            </a:r>
            <a:r>
              <a:rPr lang="ru-RU" sz="1400" dirty="0" err="1" smtClean="0">
                <a:latin typeface="Times New Roman" panose="02020603050405020304" pitchFamily="18" charset="0"/>
                <a:cs typeface="Times New Roman" panose="02020603050405020304" pitchFamily="18" charset="0"/>
              </a:rPr>
              <a:t>өләш-теләр</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Бәйрәм</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яшел</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үләнле</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мәйданчыкларда</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дәвам</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итте</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Тәрбиячеләр</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төрледән</a:t>
            </a:r>
            <a:r>
              <a:rPr lang="ru-RU" sz="1400" dirty="0">
                <a:latin typeface="Times New Roman" panose="02020603050405020304" pitchFamily="18" charset="0"/>
                <a:cs typeface="Times New Roman" panose="02020603050405020304" pitchFamily="18" charset="0"/>
              </a:rPr>
              <a:t> - </a:t>
            </a:r>
            <a:r>
              <a:rPr lang="ru-RU" sz="1400" dirty="0" err="1">
                <a:latin typeface="Times New Roman" panose="02020603050405020304" pitchFamily="18" charset="0"/>
                <a:cs typeface="Times New Roman" panose="02020603050405020304" pitchFamily="18" charset="0"/>
              </a:rPr>
              <a:t>төрле</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матур</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уеннар</a:t>
            </a:r>
            <a:r>
              <a:rPr lang="ru-RU" sz="1400" dirty="0">
                <a:latin typeface="Times New Roman" panose="02020603050405020304" pitchFamily="18" charset="0"/>
                <a:cs typeface="Times New Roman" panose="02020603050405020304" pitchFamily="18" charset="0"/>
              </a:rPr>
              <a:t>: аркан </a:t>
            </a:r>
            <a:r>
              <a:rPr lang="ru-RU" sz="1400" dirty="0" err="1">
                <a:latin typeface="Times New Roman" panose="02020603050405020304" pitchFamily="18" charset="0"/>
                <a:cs typeface="Times New Roman" panose="02020603050405020304" pitchFamily="18" charset="0"/>
              </a:rPr>
              <a:t>тартышу</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капчык</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киеп</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йөгерү</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кашыкка</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йомырка</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салып</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йөгерү</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чиләк-көянтә</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белән</a:t>
            </a:r>
            <a:r>
              <a:rPr lang="ru-RU" sz="1400" dirty="0">
                <a:latin typeface="Times New Roman" panose="02020603050405020304" pitchFamily="18" charset="0"/>
                <a:cs typeface="Times New Roman" panose="02020603050405020304" pitchFamily="18" charset="0"/>
              </a:rPr>
              <a:t> су </a:t>
            </a:r>
            <a:r>
              <a:rPr lang="ru-RU" sz="1400" dirty="0" err="1">
                <a:latin typeface="Times New Roman" panose="02020603050405020304" pitchFamily="18" charset="0"/>
                <a:cs typeface="Times New Roman" panose="02020603050405020304" pitchFamily="18" charset="0"/>
              </a:rPr>
              <a:t>ташу</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ат</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чабышы</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үткәрделәр</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Һәркем</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ярышларда</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үзенең</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җитезлеген</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өлгерлеген</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күрсәтте</a:t>
            </a:r>
            <a:r>
              <a:rPr lang="ru-RU" sz="1400" dirty="0">
                <a:latin typeface="Times New Roman" panose="02020603050405020304" pitchFamily="18" charset="0"/>
                <a:cs typeface="Times New Roman" panose="02020603050405020304" pitchFamily="18" charset="0"/>
              </a:rPr>
              <a:t>.  </a:t>
            </a:r>
          </a:p>
        </p:txBody>
      </p:sp>
      <p:pic>
        <p:nvPicPr>
          <p:cNvPr id="25" name="Рисунок 24"/>
          <p:cNvPicPr>
            <a:picLocks noChangeAspect="1"/>
          </p:cNvPicPr>
          <p:nvPr/>
        </p:nvPicPr>
        <p:blipFill rotWithShape="1">
          <a:blip r:embed="rId11" cstate="print">
            <a:extLst>
              <a:ext uri="{28A0092B-C50C-407E-A947-70E740481C1C}">
                <a14:useLocalDpi xmlns:a14="http://schemas.microsoft.com/office/drawing/2010/main" val="0"/>
              </a:ext>
            </a:extLst>
          </a:blip>
          <a:srcRect t="33333" b="33191"/>
          <a:stretch/>
        </p:blipFill>
        <p:spPr>
          <a:xfrm>
            <a:off x="7974555" y="5491215"/>
            <a:ext cx="1991748" cy="1444606"/>
          </a:xfrm>
          <a:prstGeom prst="rect">
            <a:avLst/>
          </a:prstGeom>
        </p:spPr>
      </p:pic>
      <p:pic>
        <p:nvPicPr>
          <p:cNvPr id="26" name="Рисунок 25"/>
          <p:cNvPicPr>
            <a:picLocks noChangeAspect="1"/>
          </p:cNvPicPr>
          <p:nvPr/>
        </p:nvPicPr>
        <p:blipFill rotWithShape="1">
          <a:blip r:embed="rId12" cstate="print">
            <a:extLst>
              <a:ext uri="{28A0092B-C50C-407E-A947-70E740481C1C}">
                <a14:useLocalDpi xmlns:a14="http://schemas.microsoft.com/office/drawing/2010/main" val="0"/>
              </a:ext>
            </a:extLst>
          </a:blip>
          <a:srcRect r="17210" b="27944"/>
          <a:stretch/>
        </p:blipFill>
        <p:spPr>
          <a:xfrm>
            <a:off x="10107551" y="5284690"/>
            <a:ext cx="1866649" cy="1428068"/>
          </a:xfrm>
          <a:prstGeom prst="rect">
            <a:avLst/>
          </a:prstGeom>
        </p:spPr>
      </p:pic>
    </p:spTree>
    <p:extLst>
      <p:ext uri="{BB962C8B-B14F-4D97-AF65-F5344CB8AC3E}">
        <p14:creationId xmlns:p14="http://schemas.microsoft.com/office/powerpoint/2010/main" val="27743981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3"/>
          <p:cNvPicPr>
            <a:picLocks noChangeAspect="1"/>
          </p:cNvPicPr>
          <p:nvPr/>
        </p:nvPicPr>
        <p:blipFill>
          <a:blip r:embed="rId2"/>
          <a:stretch>
            <a:fillRect/>
          </a:stretch>
        </p:blipFill>
        <p:spPr>
          <a:xfrm>
            <a:off x="8184292" y="369331"/>
            <a:ext cx="3922363" cy="6400703"/>
          </a:xfrm>
          <a:prstGeom prst="rect">
            <a:avLst/>
          </a:prstGeom>
        </p:spPr>
      </p:pic>
      <p:pic>
        <p:nvPicPr>
          <p:cNvPr id="12" name="Рисунок 11"/>
          <p:cNvPicPr>
            <a:picLocks noChangeAspect="1"/>
          </p:cNvPicPr>
          <p:nvPr/>
        </p:nvPicPr>
        <p:blipFill>
          <a:blip r:embed="rId3"/>
          <a:stretch>
            <a:fillRect/>
          </a:stretch>
        </p:blipFill>
        <p:spPr>
          <a:xfrm>
            <a:off x="78418" y="421294"/>
            <a:ext cx="7869080" cy="6348740"/>
          </a:xfrm>
          <a:prstGeom prst="rect">
            <a:avLst/>
          </a:prstGeom>
        </p:spPr>
      </p:pic>
      <p:sp>
        <p:nvSpPr>
          <p:cNvPr id="3" name="Прямоугольник 2"/>
          <p:cNvSpPr/>
          <p:nvPr/>
        </p:nvSpPr>
        <p:spPr>
          <a:xfrm>
            <a:off x="1012273" y="-131700"/>
            <a:ext cx="3687918" cy="830997"/>
          </a:xfrm>
          <a:prstGeom prst="rect">
            <a:avLst/>
          </a:prstGeom>
        </p:spPr>
        <p:txBody>
          <a:bodyPr wrap="square">
            <a:spAutoFit/>
          </a:bodyPr>
          <a:lstStyle/>
          <a:p>
            <a:endParaRPr lang="ru-RU" dirty="0" smtClean="0"/>
          </a:p>
          <a:p>
            <a:r>
              <a:rPr lang="ru-RU" sz="1400" b="1" dirty="0" smtClean="0">
                <a:solidFill>
                  <a:srgbClr val="002060"/>
                </a:solidFill>
                <a:latin typeface="Times New Roman" panose="02020603050405020304" pitchFamily="18" charset="0"/>
                <a:cs typeface="Times New Roman" panose="02020603050405020304" pitchFamily="18" charset="0"/>
              </a:rPr>
              <a:t>                    </a:t>
            </a:r>
          </a:p>
          <a:p>
            <a:r>
              <a:rPr lang="ru-RU" sz="1600" b="1" dirty="0" err="1" smtClean="0">
                <a:solidFill>
                  <a:srgbClr val="C00000"/>
                </a:solidFill>
                <a:latin typeface="Times New Roman" panose="02020603050405020304" pitchFamily="18" charset="0"/>
                <a:cs typeface="Times New Roman" panose="02020603050405020304" pitchFamily="18" charset="0"/>
              </a:rPr>
              <a:t>Хәтер</a:t>
            </a:r>
            <a:r>
              <a:rPr lang="ru-RU" sz="1600" b="1" dirty="0" smtClean="0">
                <a:solidFill>
                  <a:srgbClr val="C00000"/>
                </a:solidFill>
                <a:latin typeface="Times New Roman" panose="02020603050405020304" pitchFamily="18" charset="0"/>
                <a:cs typeface="Times New Roman" panose="02020603050405020304" pitchFamily="18" charset="0"/>
              </a:rPr>
              <a:t> һәм </a:t>
            </a:r>
            <a:r>
              <a:rPr lang="ru-RU" sz="1600" b="1" dirty="0">
                <a:solidFill>
                  <a:srgbClr val="C00000"/>
                </a:solidFill>
                <a:latin typeface="Times New Roman" panose="02020603050405020304" pitchFamily="18" charset="0"/>
                <a:cs typeface="Times New Roman" panose="02020603050405020304" pitchFamily="18" charset="0"/>
              </a:rPr>
              <a:t>д</a:t>
            </a:r>
            <a:r>
              <a:rPr lang="ru-RU" sz="1600" b="1" dirty="0" smtClean="0">
                <a:solidFill>
                  <a:srgbClr val="C00000"/>
                </a:solidFill>
                <a:latin typeface="Times New Roman" panose="02020603050405020304" pitchFamily="18" charset="0"/>
                <a:cs typeface="Times New Roman" panose="02020603050405020304" pitchFamily="18" charset="0"/>
              </a:rPr>
              <a:t>ан </a:t>
            </a:r>
            <a:r>
              <a:rPr lang="ru-RU" sz="1600" b="1" dirty="0" err="1" smtClean="0">
                <a:solidFill>
                  <a:srgbClr val="C00000"/>
                </a:solidFill>
                <a:latin typeface="Times New Roman" panose="02020603050405020304" pitchFamily="18" charset="0"/>
                <a:cs typeface="Times New Roman" panose="02020603050405020304" pitchFamily="18" charset="0"/>
              </a:rPr>
              <a:t>бәйрәме</a:t>
            </a:r>
            <a:r>
              <a:rPr lang="ru-RU" sz="1600" b="1" dirty="0" smtClean="0">
                <a:solidFill>
                  <a:srgbClr val="C00000"/>
                </a:solidFill>
                <a:latin typeface="Times New Roman" panose="02020603050405020304" pitchFamily="18" charset="0"/>
                <a:cs typeface="Times New Roman" panose="02020603050405020304" pitchFamily="18" charset="0"/>
              </a:rPr>
              <a:t> </a:t>
            </a:r>
          </a:p>
        </p:txBody>
      </p:sp>
      <p:sp>
        <p:nvSpPr>
          <p:cNvPr id="8" name="Прямоугольник 7"/>
          <p:cNvSpPr/>
          <p:nvPr/>
        </p:nvSpPr>
        <p:spPr>
          <a:xfrm>
            <a:off x="8184293" y="369331"/>
            <a:ext cx="4007708" cy="1969770"/>
          </a:xfrm>
          <a:prstGeom prst="rect">
            <a:avLst/>
          </a:prstGeom>
        </p:spPr>
        <p:txBody>
          <a:bodyPr wrap="square">
            <a:spAutoFit/>
          </a:bodyPr>
          <a:lstStyle/>
          <a:p>
            <a:pPr fontAlgn="base">
              <a:spcAft>
                <a:spcPts val="1200"/>
              </a:spcAft>
            </a:pPr>
            <a:r>
              <a:rPr lang="ru-RU" sz="1600" b="1" dirty="0" smtClean="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ru-RU" sz="1600" b="1" dirty="0" err="1"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Җиңү</a:t>
            </a:r>
            <a:r>
              <a:rPr lang="ru-RU" sz="1600" b="1" dirty="0" smtClean="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парады                                                                                                                                               </a:t>
            </a:r>
            <a:r>
              <a:rPr lang="ru-RU" sz="1200" dirty="0" err="1" smtClean="0">
                <a:latin typeface="Times New Roman" panose="02020603050405020304" pitchFamily="18" charset="0"/>
                <a:ea typeface="Calibri" panose="020F0502020204030204" pitchFamily="34" charset="0"/>
                <a:cs typeface="Times New Roman" panose="02020603050405020304" pitchFamily="18" charset="0"/>
              </a:rPr>
              <a:t>Бакчабыз</a:t>
            </a:r>
            <a:r>
              <a:rPr lang="ru-RU" sz="1200" dirty="0" smtClean="0">
                <a:latin typeface="Times New Roman" panose="02020603050405020304" pitchFamily="18" charset="0"/>
                <a:ea typeface="Calibri" panose="020F0502020204030204" pitchFamily="34" charset="0"/>
                <a:cs typeface="Times New Roman" panose="02020603050405020304" pitchFamily="18" charset="0"/>
              </a:rPr>
              <a:t> коллективы һәм </a:t>
            </a:r>
            <a:r>
              <a:rPr lang="ru-RU" sz="1200" dirty="0">
                <a:latin typeface="Times New Roman" panose="02020603050405020304" pitchFamily="18" charset="0"/>
                <a:ea typeface="Calibri" panose="020F0502020204030204" pitchFamily="34" charset="0"/>
                <a:cs typeface="Times New Roman" panose="02020603050405020304" pitchFamily="18" charset="0"/>
              </a:rPr>
              <a:t>м</a:t>
            </a:r>
            <a:r>
              <a:rPr lang="tt-RU" sz="1200" dirty="0" smtClean="0">
                <a:latin typeface="Times New Roman" panose="02020603050405020304" pitchFamily="18" charset="0"/>
                <a:ea typeface="Calibri" panose="020F0502020204030204" pitchFamily="34" charset="0"/>
                <a:cs typeface="Times New Roman" panose="02020603050405020304" pitchFamily="18" charset="0"/>
              </a:rPr>
              <a:t>әктәпкә әзерлек </a:t>
            </a:r>
            <a:r>
              <a:rPr lang="ru-RU" sz="12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latin typeface="Times New Roman" panose="02020603050405020304" pitchFamily="18" charset="0"/>
                <a:ea typeface="Calibri" panose="020F0502020204030204" pitchFamily="34" charset="0"/>
                <a:cs typeface="Times New Roman" panose="02020603050405020304" pitchFamily="18" charset="0"/>
              </a:rPr>
              <a:t>төркем</a:t>
            </a:r>
            <a:r>
              <a:rPr lang="ru-RU" sz="1200" dirty="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latin typeface="Times New Roman" panose="02020603050405020304" pitchFamily="18" charset="0"/>
                <a:ea typeface="Calibri" panose="020F0502020204030204" pitchFamily="34" charset="0"/>
                <a:cs typeface="Times New Roman" panose="02020603050405020304" pitchFamily="18" charset="0"/>
              </a:rPr>
              <a:t>балалары</a:t>
            </a:r>
            <a:r>
              <a:rPr lang="ru-RU" sz="1200" dirty="0">
                <a:latin typeface="Times New Roman" panose="02020603050405020304" pitchFamily="18" charset="0"/>
                <a:ea typeface="Calibri" panose="020F0502020204030204" pitchFamily="34" charset="0"/>
                <a:cs typeface="Times New Roman" panose="02020603050405020304" pitchFamily="18" charset="0"/>
              </a:rPr>
              <a:t> </a:t>
            </a:r>
            <a:r>
              <a:rPr lang="ru-RU" sz="1200" dirty="0" smtClean="0">
                <a:latin typeface="Times New Roman" panose="02020603050405020304" pitchFamily="18" charset="0"/>
                <a:ea typeface="Calibri" panose="020F0502020204030204" pitchFamily="34" charset="0"/>
                <a:cs typeface="Times New Roman" panose="02020603050405020304" pitchFamily="18" charset="0"/>
              </a:rPr>
              <a:t>район </a:t>
            </a:r>
            <a:r>
              <a:rPr lang="ru-RU" sz="1200" dirty="0" err="1">
                <a:latin typeface="Times New Roman" panose="02020603050405020304" pitchFamily="18" charset="0"/>
                <a:ea typeface="Calibri" panose="020F0502020204030204" pitchFamily="34" charset="0"/>
                <a:cs typeface="Times New Roman" panose="02020603050405020304" pitchFamily="18" charset="0"/>
              </a:rPr>
              <a:t>Җиңү</a:t>
            </a:r>
            <a:r>
              <a:rPr lang="ru-RU" sz="1200" dirty="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latin typeface="Times New Roman" panose="02020603050405020304" pitchFamily="18" charset="0"/>
                <a:ea typeface="Calibri" panose="020F0502020204030204" pitchFamily="34" charset="0"/>
                <a:cs typeface="Times New Roman" panose="02020603050405020304" pitchFamily="18" charset="0"/>
              </a:rPr>
              <a:t>Парадында</a:t>
            </a:r>
            <a:r>
              <a:rPr lang="ru-RU" sz="1200" dirty="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latin typeface="Times New Roman" panose="02020603050405020304" pitchFamily="18" charset="0"/>
                <a:ea typeface="Calibri" panose="020F0502020204030204" pitchFamily="34" charset="0"/>
                <a:cs typeface="Times New Roman" panose="02020603050405020304" pitchFamily="18" charset="0"/>
              </a:rPr>
              <a:t>катнаштылар</a:t>
            </a:r>
            <a:r>
              <a:rPr lang="ru-RU" sz="1200" dirty="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latin typeface="Times New Roman" panose="02020603050405020304" pitchFamily="18" charset="0"/>
                <a:ea typeface="Calibri" panose="020F0502020204030204" pitchFamily="34" charset="0"/>
                <a:cs typeface="Times New Roman" panose="02020603050405020304" pitchFamily="18" charset="0"/>
              </a:rPr>
              <a:t>Бу</a:t>
            </a:r>
            <a:r>
              <a:rPr lang="ru-RU" sz="1200" dirty="0">
                <a:latin typeface="Times New Roman" panose="02020603050405020304" pitchFamily="18" charset="0"/>
                <a:ea typeface="Calibri" panose="020F0502020204030204" pitchFamily="34" charset="0"/>
                <a:cs typeface="Times New Roman" panose="02020603050405020304" pitchFamily="18" charset="0"/>
              </a:rPr>
              <a:t> парад </a:t>
            </a:r>
            <a:r>
              <a:rPr lang="ru-RU" sz="1200" dirty="0" err="1">
                <a:latin typeface="Times New Roman" panose="02020603050405020304" pitchFamily="18" charset="0"/>
                <a:ea typeface="Calibri" panose="020F0502020204030204" pitchFamily="34" charset="0"/>
                <a:cs typeface="Times New Roman" panose="02020603050405020304" pitchFamily="18" charset="0"/>
              </a:rPr>
              <a:t>геройларны</a:t>
            </a:r>
            <a:r>
              <a:rPr lang="ru-RU" sz="1200" dirty="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latin typeface="Times New Roman" panose="02020603050405020304" pitchFamily="18" charset="0"/>
                <a:ea typeface="Calibri" panose="020F0502020204030204" pitchFamily="34" charset="0"/>
                <a:cs typeface="Times New Roman" panose="02020603050405020304" pitchFamily="18" charset="0"/>
              </a:rPr>
              <a:t>искә</a:t>
            </a:r>
            <a:r>
              <a:rPr lang="ru-RU" sz="1200" dirty="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latin typeface="Times New Roman" panose="02020603050405020304" pitchFamily="18" charset="0"/>
                <a:ea typeface="Calibri" panose="020F0502020204030204" pitchFamily="34" charset="0"/>
                <a:cs typeface="Times New Roman" panose="02020603050405020304" pitchFamily="18" charset="0"/>
              </a:rPr>
              <a:t>алу</a:t>
            </a:r>
            <a:r>
              <a:rPr lang="ru-RU" sz="1200" dirty="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latin typeface="Times New Roman" panose="02020603050405020304" pitchFamily="18" charset="0"/>
                <a:ea typeface="Calibri" panose="020F0502020204030204" pitchFamily="34" charset="0"/>
                <a:cs typeface="Times New Roman" panose="02020603050405020304" pitchFamily="18" charset="0"/>
              </a:rPr>
              <a:t>гына</a:t>
            </a:r>
            <a:r>
              <a:rPr lang="ru-RU" sz="1200" dirty="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latin typeface="Times New Roman" panose="02020603050405020304" pitchFamily="18" charset="0"/>
                <a:ea typeface="Calibri" panose="020F0502020204030204" pitchFamily="34" charset="0"/>
                <a:cs typeface="Times New Roman" panose="02020603050405020304" pitchFamily="18" charset="0"/>
              </a:rPr>
              <a:t>түгел</a:t>
            </a:r>
            <a:r>
              <a:rPr lang="ru-RU" sz="1200" dirty="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latin typeface="Times New Roman" panose="02020603050405020304" pitchFamily="18" charset="0"/>
                <a:ea typeface="Calibri" panose="020F0502020204030204" pitchFamily="34" charset="0"/>
                <a:cs typeface="Times New Roman" panose="02020603050405020304" pitchFamily="18" charset="0"/>
              </a:rPr>
              <a:t>үсеп</a:t>
            </a:r>
            <a:r>
              <a:rPr lang="ru-RU" sz="1200" dirty="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latin typeface="Times New Roman" panose="02020603050405020304" pitchFamily="18" charset="0"/>
                <a:ea typeface="Calibri" panose="020F0502020204030204" pitchFamily="34" charset="0"/>
                <a:cs typeface="Times New Roman" panose="02020603050405020304" pitchFamily="18" charset="0"/>
              </a:rPr>
              <a:t>килүче</a:t>
            </a:r>
            <a:r>
              <a:rPr lang="ru-RU" sz="1200" dirty="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latin typeface="Times New Roman" panose="02020603050405020304" pitchFamily="18" charset="0"/>
                <a:ea typeface="Calibri" panose="020F0502020204030204" pitchFamily="34" charset="0"/>
                <a:cs typeface="Times New Roman" panose="02020603050405020304" pitchFamily="18" charset="0"/>
              </a:rPr>
              <a:t>буын</a:t>
            </a:r>
            <a:r>
              <a:rPr lang="ru-RU" sz="1200" dirty="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latin typeface="Times New Roman" panose="02020603050405020304" pitchFamily="18" charset="0"/>
                <a:ea typeface="Calibri" panose="020F0502020204030204" pitchFamily="34" charset="0"/>
                <a:cs typeface="Times New Roman" panose="02020603050405020304" pitchFamily="18" charset="0"/>
              </a:rPr>
              <a:t>өчен</a:t>
            </a:r>
            <a:r>
              <a:rPr lang="ru-RU" sz="1200" dirty="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latin typeface="Times New Roman" panose="02020603050405020304" pitchFamily="18" charset="0"/>
                <a:ea typeface="Calibri" panose="020F0502020204030204" pitchFamily="34" charset="0"/>
                <a:cs typeface="Times New Roman" panose="02020603050405020304" pitchFamily="18" charset="0"/>
              </a:rPr>
              <a:t>патриотлык</a:t>
            </a:r>
            <a:r>
              <a:rPr lang="ru-RU" sz="1200" dirty="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latin typeface="Times New Roman" panose="02020603050405020304" pitchFamily="18" charset="0"/>
                <a:ea typeface="Calibri" panose="020F0502020204030204" pitchFamily="34" charset="0"/>
                <a:cs typeface="Times New Roman" panose="02020603050405020304" pitchFamily="18" charset="0"/>
              </a:rPr>
              <a:t>дәресе</a:t>
            </a:r>
            <a:r>
              <a:rPr lang="ru-RU" sz="1200" dirty="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latin typeface="Times New Roman" panose="02020603050405020304" pitchFamily="18" charset="0"/>
                <a:ea typeface="Calibri" panose="020F0502020204030204" pitchFamily="34" charset="0"/>
                <a:cs typeface="Times New Roman" panose="02020603050405020304" pitchFamily="18" charset="0"/>
              </a:rPr>
              <a:t>дә</a:t>
            </a:r>
            <a:r>
              <a:rPr lang="ru-RU" sz="1200" dirty="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latin typeface="Times New Roman" panose="02020603050405020304" pitchFamily="18" charset="0"/>
                <a:ea typeface="Calibri" panose="020F0502020204030204" pitchFamily="34" charset="0"/>
                <a:cs typeface="Times New Roman" panose="02020603050405020304" pitchFamily="18" charset="0"/>
              </a:rPr>
              <a:t>булды</a:t>
            </a:r>
            <a:r>
              <a:rPr lang="ru-RU" sz="1200" dirty="0" smtClean="0">
                <a:latin typeface="Times New Roman" panose="02020603050405020304" pitchFamily="18" charset="0"/>
                <a:ea typeface="Calibri" panose="020F0502020204030204" pitchFamily="34" charset="0"/>
                <a:cs typeface="Times New Roman" panose="02020603050405020304" pitchFamily="18" charset="0"/>
              </a:rPr>
              <a:t>. Парад т</a:t>
            </a:r>
            <a:r>
              <a:rPr lang="tt-RU" sz="1200" dirty="0" smtClean="0">
                <a:latin typeface="Times New Roman" panose="02020603050405020304" pitchFamily="18" charset="0"/>
                <a:ea typeface="Calibri" panose="020F0502020204030204" pitchFamily="34" charset="0"/>
                <a:cs typeface="Times New Roman" panose="02020603050405020304" pitchFamily="18" charset="0"/>
              </a:rPr>
              <a:t>ә</a:t>
            </a:r>
            <a:r>
              <a:rPr lang="ru-RU" sz="1200" dirty="0" err="1" smtClean="0">
                <a:latin typeface="Times New Roman" panose="02020603050405020304" pitchFamily="18" charset="0"/>
                <a:ea typeface="Calibri" panose="020F0502020204030204" pitchFamily="34" charset="0"/>
                <a:cs typeface="Times New Roman" panose="02020603050405020304" pitchFamily="18" charset="0"/>
              </a:rPr>
              <a:t>мамланганнан</a:t>
            </a:r>
            <a:r>
              <a:rPr lang="ru-RU" sz="12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smtClean="0">
                <a:latin typeface="Times New Roman" panose="02020603050405020304" pitchFamily="18" charset="0"/>
                <a:ea typeface="Calibri" panose="020F0502020204030204" pitchFamily="34" charset="0"/>
                <a:cs typeface="Times New Roman" panose="02020603050405020304" pitchFamily="18" charset="0"/>
              </a:rPr>
              <a:t>соң</a:t>
            </a:r>
            <a:r>
              <a:rPr lang="ru-RU" sz="12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smtClean="0">
                <a:latin typeface="Times New Roman" panose="02020603050405020304" pitchFamily="18" charset="0"/>
                <a:ea typeface="Calibri" panose="020F0502020204030204" pitchFamily="34" charset="0"/>
                <a:cs typeface="Times New Roman" panose="02020603050405020304" pitchFamily="18" charset="0"/>
              </a:rPr>
              <a:t>бәйрәм</a:t>
            </a:r>
            <a:r>
              <a:rPr lang="ru-RU" sz="12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smtClean="0">
                <a:latin typeface="Times New Roman" panose="02020603050405020304" pitchFamily="18" charset="0"/>
                <a:ea typeface="Calibri" panose="020F0502020204030204" pitchFamily="34" charset="0"/>
                <a:cs typeface="Times New Roman" panose="02020603050405020304" pitchFamily="18" charset="0"/>
              </a:rPr>
              <a:t>тантаналы</a:t>
            </a:r>
            <a:r>
              <a:rPr lang="ru-RU" sz="1200" dirty="0" smtClean="0">
                <a:latin typeface="Times New Roman" panose="02020603050405020304" pitchFamily="18" charset="0"/>
                <a:ea typeface="Calibri" panose="020F0502020204030204" pitchFamily="34" charset="0"/>
                <a:cs typeface="Times New Roman" panose="02020603050405020304" pitchFamily="18" charset="0"/>
              </a:rPr>
              <a:t> митинг </a:t>
            </a:r>
            <a:r>
              <a:rPr lang="ru-RU" sz="1200" dirty="0" err="1" smtClean="0">
                <a:latin typeface="Times New Roman" panose="02020603050405020304" pitchFamily="18" charset="0"/>
                <a:ea typeface="Calibri" panose="020F0502020204030204" pitchFamily="34" charset="0"/>
                <a:cs typeface="Times New Roman" panose="02020603050405020304" pitchFamily="18" charset="0"/>
              </a:rPr>
              <a:t>белән</a:t>
            </a:r>
            <a:r>
              <a:rPr lang="ru-RU" sz="12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smtClean="0">
                <a:latin typeface="Times New Roman" panose="02020603050405020304" pitchFamily="18" charset="0"/>
                <a:ea typeface="Calibri" panose="020F0502020204030204" pitchFamily="34" charset="0"/>
                <a:cs typeface="Times New Roman" panose="02020603050405020304" pitchFamily="18" charset="0"/>
              </a:rPr>
              <a:t>дәвам</a:t>
            </a:r>
            <a:r>
              <a:rPr lang="ru-RU" sz="12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smtClean="0">
                <a:latin typeface="Times New Roman" panose="02020603050405020304" pitchFamily="18" charset="0"/>
                <a:ea typeface="Calibri" panose="020F0502020204030204" pitchFamily="34" charset="0"/>
                <a:cs typeface="Times New Roman" panose="02020603050405020304" pitchFamily="18" charset="0"/>
              </a:rPr>
              <a:t>итте</a:t>
            </a:r>
            <a:r>
              <a:rPr lang="ru-RU" sz="1200" dirty="0" smtClean="0">
                <a:latin typeface="Times New Roman" panose="02020603050405020304" pitchFamily="18" charset="0"/>
                <a:ea typeface="Calibri" panose="020F0502020204030204" pitchFamily="34" charset="0"/>
                <a:cs typeface="Times New Roman" panose="02020603050405020304" pitchFamily="18" charset="0"/>
              </a:rPr>
              <a:t>. Район </a:t>
            </a:r>
            <a:r>
              <a:rPr lang="ru-RU" sz="1200" dirty="0" err="1" smtClean="0">
                <a:latin typeface="Times New Roman" panose="02020603050405020304" pitchFamily="18" charset="0"/>
                <a:ea typeface="Calibri" panose="020F0502020204030204" pitchFamily="34" charset="0"/>
                <a:cs typeface="Times New Roman" panose="02020603050405020304" pitchFamily="18" charset="0"/>
              </a:rPr>
              <a:t>башкарма</a:t>
            </a:r>
            <a:r>
              <a:rPr lang="ru-RU" sz="1200" dirty="0" smtClean="0">
                <a:latin typeface="Times New Roman" panose="02020603050405020304" pitchFamily="18" charset="0"/>
                <a:ea typeface="Calibri" panose="020F0502020204030204" pitchFamily="34" charset="0"/>
                <a:cs typeface="Times New Roman" panose="02020603050405020304" pitchFamily="18" charset="0"/>
              </a:rPr>
              <a:t> комитеты </a:t>
            </a:r>
            <a:r>
              <a:rPr lang="ru-RU" sz="1200" dirty="0" err="1" smtClean="0">
                <a:latin typeface="Times New Roman" panose="02020603050405020304" pitchFamily="18" charset="0"/>
                <a:ea typeface="Calibri" panose="020F0502020204030204" pitchFamily="34" charset="0"/>
                <a:cs typeface="Times New Roman" panose="02020603050405020304" pitchFamily="18" charset="0"/>
              </a:rPr>
              <a:t>җитәкчесе</a:t>
            </a:r>
            <a:r>
              <a:rPr lang="ru-RU" sz="1200" dirty="0" smtClean="0">
                <a:latin typeface="Times New Roman" panose="02020603050405020304" pitchFamily="18" charset="0"/>
                <a:ea typeface="Calibri" panose="020F0502020204030204" pitchFamily="34" charset="0"/>
                <a:cs typeface="Times New Roman" panose="02020603050405020304" pitchFamily="18" charset="0"/>
              </a:rPr>
              <a:t> Алмаз </a:t>
            </a:r>
            <a:r>
              <a:rPr lang="ru-RU" sz="1200" dirty="0" err="1" smtClean="0">
                <a:latin typeface="Times New Roman" panose="02020603050405020304" pitchFamily="18" charset="0"/>
                <a:ea typeface="Calibri" panose="020F0502020204030204" pitchFamily="34" charset="0"/>
                <a:cs typeface="Times New Roman" panose="02020603050405020304" pitchFamily="18" charset="0"/>
              </a:rPr>
              <a:t>Хисаметдинов</a:t>
            </a:r>
            <a:r>
              <a:rPr lang="ru-RU" sz="12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smtClean="0">
                <a:latin typeface="Times New Roman" panose="02020603050405020304" pitchFamily="18" charset="0"/>
                <a:ea typeface="Calibri" panose="020F0502020204030204" pitchFamily="34" charset="0"/>
                <a:cs typeface="Times New Roman" panose="02020603050405020304" pitchFamily="18" charset="0"/>
              </a:rPr>
              <a:t>анда</a:t>
            </a:r>
            <a:r>
              <a:rPr lang="ru-RU" sz="12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smtClean="0">
                <a:latin typeface="Times New Roman" panose="02020603050405020304" pitchFamily="18" charset="0"/>
                <a:ea typeface="Calibri" panose="020F0502020204030204" pitchFamily="34" charset="0"/>
                <a:cs typeface="Times New Roman" panose="02020603050405020304" pitchFamily="18" charset="0"/>
              </a:rPr>
              <a:t>катнашучыларны</a:t>
            </a:r>
            <a:r>
              <a:rPr lang="ru-RU" sz="12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a:latin typeface="Times New Roman" panose="02020603050405020304" pitchFamily="18" charset="0"/>
                <a:ea typeface="Calibri" panose="020F0502020204030204" pitchFamily="34" charset="0"/>
                <a:cs typeface="Times New Roman" panose="02020603050405020304" pitchFamily="18" charset="0"/>
              </a:rPr>
              <a:t>Җ</a:t>
            </a:r>
            <a:r>
              <a:rPr lang="ru-RU" sz="1200" dirty="0" err="1" smtClean="0">
                <a:latin typeface="Times New Roman" panose="02020603050405020304" pitchFamily="18" charset="0"/>
                <a:ea typeface="Calibri" panose="020F0502020204030204" pitchFamily="34" charset="0"/>
                <a:cs typeface="Times New Roman" panose="02020603050405020304" pitchFamily="18" charset="0"/>
              </a:rPr>
              <a:t>иңүнең</a:t>
            </a:r>
            <a:r>
              <a:rPr lang="ru-RU" sz="1200" dirty="0" smtClean="0">
                <a:latin typeface="Times New Roman" panose="02020603050405020304" pitchFamily="18" charset="0"/>
                <a:ea typeface="Calibri" panose="020F0502020204030204" pitchFamily="34" charset="0"/>
                <a:cs typeface="Times New Roman" panose="02020603050405020304" pitchFamily="18" charset="0"/>
              </a:rPr>
              <a:t> 81 </a:t>
            </a:r>
            <a:r>
              <a:rPr lang="ru-RU" sz="1200" dirty="0" err="1" smtClean="0">
                <a:latin typeface="Times New Roman" panose="02020603050405020304" pitchFamily="18" charset="0"/>
                <a:ea typeface="Calibri" panose="020F0502020204030204" pitchFamily="34" charset="0"/>
                <a:cs typeface="Times New Roman" panose="02020603050405020304" pitchFamily="18" charset="0"/>
              </a:rPr>
              <a:t>еллыгы</a:t>
            </a:r>
            <a:r>
              <a:rPr lang="ru-RU" sz="12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smtClean="0">
                <a:latin typeface="Times New Roman" panose="02020603050405020304" pitchFamily="18" charset="0"/>
                <a:ea typeface="Calibri" panose="020F0502020204030204" pitchFamily="34" charset="0"/>
                <a:cs typeface="Times New Roman" panose="02020603050405020304" pitchFamily="18" charset="0"/>
              </a:rPr>
              <a:t>белән</a:t>
            </a:r>
            <a:r>
              <a:rPr lang="ru-RU" sz="1200" dirty="0" smtClean="0">
                <a:latin typeface="Times New Roman" panose="02020603050405020304" pitchFamily="18" charset="0"/>
                <a:ea typeface="Calibri" panose="020F0502020204030204" pitchFamily="34" charset="0"/>
                <a:cs typeface="Times New Roman" panose="02020603050405020304" pitchFamily="18" charset="0"/>
              </a:rPr>
              <a:t> </a:t>
            </a:r>
            <a:r>
              <a:rPr lang="ru-RU" sz="1200" dirty="0" err="1" smtClean="0">
                <a:latin typeface="Times New Roman" panose="02020603050405020304" pitchFamily="18" charset="0"/>
                <a:ea typeface="Calibri" panose="020F0502020204030204" pitchFamily="34" charset="0"/>
                <a:cs typeface="Times New Roman" panose="02020603050405020304" pitchFamily="18" charset="0"/>
              </a:rPr>
              <a:t>котлады</a:t>
            </a:r>
            <a:r>
              <a:rPr lang="ru-RU" sz="1200" dirty="0" smtClean="0">
                <a:latin typeface="Times New Roman" panose="02020603050405020304" pitchFamily="18" charset="0"/>
                <a:ea typeface="Calibri" panose="020F0502020204030204" pitchFamily="34" charset="0"/>
                <a:cs typeface="Times New Roman" panose="02020603050405020304" pitchFamily="18" charset="0"/>
              </a:rPr>
              <a:t>.</a:t>
            </a:r>
          </a:p>
          <a:p>
            <a:pPr fontAlgn="base">
              <a:spcAft>
                <a:spcPts val="1200"/>
              </a:spcAft>
            </a:pPr>
            <a:r>
              <a:rPr lang="ru-RU" sz="1200" dirty="0" smtClean="0">
                <a:latin typeface="Times New Roman" panose="02020603050405020304" pitchFamily="18" charset="0"/>
                <a:ea typeface="Calibri" panose="020F0502020204030204" pitchFamily="34" charset="0"/>
                <a:cs typeface="Times New Roman" panose="02020603050405020304" pitchFamily="18" charset="0"/>
              </a:rPr>
              <a:t>                              </a:t>
            </a:r>
          </a:p>
        </p:txBody>
      </p:sp>
      <p:sp>
        <p:nvSpPr>
          <p:cNvPr id="9" name="Прямоугольник 8"/>
          <p:cNvSpPr/>
          <p:nvPr/>
        </p:nvSpPr>
        <p:spPr>
          <a:xfrm>
            <a:off x="8184292" y="268410"/>
            <a:ext cx="4242404" cy="369332"/>
          </a:xfrm>
          <a:prstGeom prst="rect">
            <a:avLst/>
          </a:prstGeom>
        </p:spPr>
        <p:txBody>
          <a:bodyPr wrap="square">
            <a:spAutoFit/>
          </a:bodyPr>
          <a:lstStyle/>
          <a:p>
            <a:r>
              <a:rPr lang="ru-RU" b="1" dirty="0">
                <a:solidFill>
                  <a:srgbClr val="002060"/>
                </a:solidFill>
                <a:latin typeface="Times New Roman" panose="02020603050405020304" pitchFamily="18" charset="0"/>
                <a:cs typeface="Times New Roman" panose="02020603050405020304" pitchFamily="18" charset="0"/>
              </a:rPr>
              <a:t> </a:t>
            </a:r>
            <a:r>
              <a:rPr lang="ru-RU" b="1" dirty="0" smtClean="0">
                <a:solidFill>
                  <a:srgbClr val="002060"/>
                </a:solidFill>
                <a:latin typeface="Times New Roman" panose="02020603050405020304" pitchFamily="18" charset="0"/>
                <a:cs typeface="Times New Roman" panose="02020603050405020304" pitchFamily="18" charset="0"/>
              </a:rPr>
              <a:t>            </a:t>
            </a:r>
            <a:endParaRPr lang="ru-RU" sz="1400" dirty="0"/>
          </a:p>
        </p:txBody>
      </p:sp>
      <p:sp>
        <p:nvSpPr>
          <p:cNvPr id="15" name="Прямоугольник 14"/>
          <p:cNvSpPr/>
          <p:nvPr/>
        </p:nvSpPr>
        <p:spPr>
          <a:xfrm>
            <a:off x="78418" y="628217"/>
            <a:ext cx="4221208" cy="6186309"/>
          </a:xfrm>
          <a:prstGeom prst="rect">
            <a:avLst/>
          </a:prstGeom>
        </p:spPr>
        <p:txBody>
          <a:bodyPr wrap="square">
            <a:spAutoFit/>
          </a:bodyPr>
          <a:lstStyle/>
          <a:p>
            <a:r>
              <a:rPr lang="ru-RU" sz="1200" dirty="0" err="1">
                <a:solidFill>
                  <a:srgbClr val="2C2D2E"/>
                </a:solidFill>
                <a:latin typeface="Times New Roman" panose="02020603050405020304" pitchFamily="18" charset="0"/>
                <a:cs typeface="Times New Roman" panose="02020603050405020304" pitchFamily="18" charset="0"/>
              </a:rPr>
              <a:t>Бөек</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Җиңү</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көне</a:t>
            </a:r>
            <a:r>
              <a:rPr lang="ru-RU" sz="1200" dirty="0">
                <a:solidFill>
                  <a:srgbClr val="2C2D2E"/>
                </a:solidFill>
                <a:latin typeface="Times New Roman" panose="02020603050405020304" pitchFamily="18" charset="0"/>
                <a:cs typeface="Times New Roman" panose="02020603050405020304" pitchFamily="18" charset="0"/>
              </a:rPr>
              <a:t> — </a:t>
            </a:r>
            <a:r>
              <a:rPr lang="ru-RU" sz="1200" dirty="0" err="1">
                <a:solidFill>
                  <a:srgbClr val="2C2D2E"/>
                </a:solidFill>
                <a:latin typeface="Times New Roman" panose="02020603050405020304" pitchFamily="18" charset="0"/>
                <a:cs typeface="Times New Roman" panose="02020603050405020304" pitchFamily="18" charset="0"/>
              </a:rPr>
              <a:t>илебез</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тарихындагы</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иң</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әһәмиятле</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даталарның</a:t>
            </a:r>
            <a:r>
              <a:rPr lang="ru-RU" sz="1200" dirty="0">
                <a:solidFill>
                  <a:srgbClr val="2C2D2E"/>
                </a:solidFill>
                <a:latin typeface="Times New Roman" panose="02020603050405020304" pitchFamily="18" charset="0"/>
                <a:cs typeface="Times New Roman" panose="02020603050405020304" pitchFamily="18" charset="0"/>
              </a:rPr>
              <a:t> берсе. </a:t>
            </a:r>
            <a:r>
              <a:rPr lang="ru-RU" sz="1200" dirty="0" err="1">
                <a:solidFill>
                  <a:srgbClr val="2C2D2E"/>
                </a:solidFill>
                <a:latin typeface="Times New Roman" panose="02020603050405020304" pitchFamily="18" charset="0"/>
                <a:cs typeface="Times New Roman" panose="02020603050405020304" pitchFamily="18" charset="0"/>
              </a:rPr>
              <a:t>Еллар</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узса</a:t>
            </a:r>
            <a:r>
              <a:rPr lang="ru-RU" sz="1200" dirty="0">
                <a:solidFill>
                  <a:srgbClr val="2C2D2E"/>
                </a:solidFill>
                <a:latin typeface="Times New Roman" panose="02020603050405020304" pitchFamily="18" charset="0"/>
                <a:cs typeface="Times New Roman" panose="02020603050405020304" pitchFamily="18" charset="0"/>
              </a:rPr>
              <a:t> да, </a:t>
            </a:r>
            <a:r>
              <a:rPr lang="ru-RU" sz="1200" dirty="0" err="1">
                <a:solidFill>
                  <a:srgbClr val="2C2D2E"/>
                </a:solidFill>
                <a:latin typeface="Times New Roman" panose="02020603050405020304" pitchFamily="18" charset="0"/>
                <a:cs typeface="Times New Roman" panose="02020603050405020304" pitchFamily="18" charset="0"/>
              </a:rPr>
              <a:t>сугыш</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китергән</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кайгы-хәсрәт</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халкыбызның</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батырлыгы</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һәм</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фидакарьлеге</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онытылмый</a:t>
            </a:r>
            <a:r>
              <a:rPr lang="ru-RU" sz="1200" dirty="0">
                <a:solidFill>
                  <a:srgbClr val="2C2D2E"/>
                </a:solidFill>
                <a:latin typeface="Times New Roman" panose="02020603050405020304" pitchFamily="18" charset="0"/>
                <a:cs typeface="Times New Roman" panose="02020603050405020304" pitchFamily="18" charset="0"/>
              </a:rPr>
              <a:t>.</a:t>
            </a:r>
          </a:p>
          <a:p>
            <a:r>
              <a:rPr lang="ru-RU" sz="1200" dirty="0">
                <a:solidFill>
                  <a:srgbClr val="2C2D2E"/>
                </a:solidFill>
                <a:latin typeface="Times New Roman" panose="02020603050405020304" pitchFamily="18" charset="0"/>
                <a:cs typeface="Times New Roman" panose="02020603050405020304" pitchFamily="18" charset="0"/>
              </a:rPr>
              <a:t>81 ел — </a:t>
            </a:r>
            <a:r>
              <a:rPr lang="ru-RU" sz="1200" dirty="0" err="1">
                <a:solidFill>
                  <a:srgbClr val="2C2D2E"/>
                </a:solidFill>
                <a:latin typeface="Times New Roman" panose="02020603050405020304" pitchFamily="18" charset="0"/>
                <a:cs typeface="Times New Roman" panose="02020603050405020304" pitchFamily="18" charset="0"/>
              </a:rPr>
              <a:t>зур</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вакыт</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аралыгы</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Әмма</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Җиңү</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көне</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һаман</a:t>
            </a:r>
            <a:r>
              <a:rPr lang="ru-RU" sz="1200" dirty="0">
                <a:solidFill>
                  <a:srgbClr val="2C2D2E"/>
                </a:solidFill>
                <a:latin typeface="Times New Roman" panose="02020603050405020304" pitchFamily="18" charset="0"/>
                <a:cs typeface="Times New Roman" panose="02020603050405020304" pitchFamily="18" charset="0"/>
              </a:rPr>
              <a:t> да </a:t>
            </a:r>
            <a:r>
              <a:rPr lang="ru-RU" sz="1200" dirty="0" err="1">
                <a:solidFill>
                  <a:srgbClr val="2C2D2E"/>
                </a:solidFill>
                <a:latin typeface="Times New Roman" panose="02020603050405020304" pitchFamily="18" charset="0"/>
                <a:cs typeface="Times New Roman" panose="02020603050405020304" pitchFamily="18" charset="0"/>
              </a:rPr>
              <a:t>хәтер</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хөрмәт</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һәм</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рәхмәт</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көне</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булып</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яши</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Бу</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көн</a:t>
            </a:r>
            <a:r>
              <a:rPr lang="ru-RU" sz="1200" dirty="0">
                <a:solidFill>
                  <a:srgbClr val="2C2D2E"/>
                </a:solidFill>
                <a:latin typeface="Times New Roman" panose="02020603050405020304" pitchFamily="18" charset="0"/>
                <a:cs typeface="Times New Roman" panose="02020603050405020304" pitchFamily="18" charset="0"/>
              </a:rPr>
              <a:t> — </a:t>
            </a:r>
            <a:r>
              <a:rPr lang="ru-RU" sz="1200" dirty="0" err="1">
                <a:solidFill>
                  <a:srgbClr val="2C2D2E"/>
                </a:solidFill>
                <a:latin typeface="Times New Roman" panose="02020603050405020304" pitchFamily="18" charset="0"/>
                <a:cs typeface="Times New Roman" panose="02020603050405020304" pitchFamily="18" charset="0"/>
              </a:rPr>
              <a:t>батырларны</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искә</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алу</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тарихны</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барлау</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һәм</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нәтиҗәләр</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ясау</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көне</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Шул</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уңайдан</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безнең</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балалар</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бакчасында</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бүген</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Бөек</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Җиңүнең</a:t>
            </a:r>
            <a:r>
              <a:rPr lang="ru-RU" sz="1200" dirty="0">
                <a:solidFill>
                  <a:srgbClr val="2C2D2E"/>
                </a:solidFill>
                <a:latin typeface="Times New Roman" panose="02020603050405020304" pitchFamily="18" charset="0"/>
                <a:cs typeface="Times New Roman" panose="02020603050405020304" pitchFamily="18" charset="0"/>
              </a:rPr>
              <a:t> 81 </a:t>
            </a:r>
            <a:r>
              <a:rPr lang="ru-RU" sz="1200" dirty="0" err="1">
                <a:solidFill>
                  <a:srgbClr val="2C2D2E"/>
                </a:solidFill>
                <a:latin typeface="Times New Roman" panose="02020603050405020304" pitchFamily="18" charset="0"/>
                <a:cs typeface="Times New Roman" panose="02020603050405020304" pitchFamily="18" charset="0"/>
              </a:rPr>
              <a:t>еллыгына</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багышланган</a:t>
            </a:r>
            <a:r>
              <a:rPr lang="ru-RU" sz="1200" dirty="0">
                <a:solidFill>
                  <a:srgbClr val="2C2D2E"/>
                </a:solidFill>
                <a:latin typeface="Times New Roman" panose="02020603050405020304" pitchFamily="18" charset="0"/>
                <a:cs typeface="Times New Roman" panose="02020603050405020304" pitchFamily="18" charset="0"/>
              </a:rPr>
              <a:t> митинг </a:t>
            </a:r>
            <a:r>
              <a:rPr lang="ru-RU" sz="1200" dirty="0" err="1">
                <a:solidFill>
                  <a:srgbClr val="2C2D2E"/>
                </a:solidFill>
                <a:latin typeface="Times New Roman" panose="02020603050405020304" pitchFamily="18" charset="0"/>
                <a:cs typeface="Times New Roman" panose="02020603050405020304" pitchFamily="18" charset="0"/>
              </a:rPr>
              <a:t>үткәрелде</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Чарада</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мөхтәрәм</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кунаклар</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Хәрби</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smtClean="0">
                <a:solidFill>
                  <a:srgbClr val="2C2D2E"/>
                </a:solidFill>
                <a:latin typeface="Times New Roman" panose="02020603050405020304" pitchFamily="18" charset="0"/>
                <a:cs typeface="Times New Roman" panose="02020603050405020304" pitchFamily="18" charset="0"/>
              </a:rPr>
              <a:t>хезмәт</a:t>
            </a:r>
            <a:r>
              <a:rPr lang="ru-RU" sz="1200" dirty="0" smtClean="0">
                <a:solidFill>
                  <a:srgbClr val="2C2D2E"/>
                </a:solidFill>
                <a:latin typeface="Times New Roman" panose="02020603050405020304" pitchFamily="18" charset="0"/>
                <a:cs typeface="Times New Roman" panose="02020603050405020304" pitchFamily="18" charset="0"/>
              </a:rPr>
              <a:t> </a:t>
            </a:r>
            <a:r>
              <a:rPr lang="ru-RU" sz="1200" dirty="0" err="1" smtClean="0">
                <a:solidFill>
                  <a:srgbClr val="2C2D2E"/>
                </a:solidFill>
                <a:latin typeface="Times New Roman" panose="02020603050405020304" pitchFamily="18" charset="0"/>
                <a:cs typeface="Times New Roman" panose="02020603050405020304" pitchFamily="18" charset="0"/>
              </a:rPr>
              <a:t>ветераннары</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smtClean="0">
                <a:solidFill>
                  <a:srgbClr val="2C2D2E"/>
                </a:solidFill>
                <a:latin typeface="Times New Roman" panose="02020603050405020304" pitchFamily="18" charset="0"/>
                <a:cs typeface="Times New Roman" panose="02020603050405020304" pitchFamily="18" charset="0"/>
              </a:rPr>
              <a:t> Юрий </a:t>
            </a:r>
            <a:r>
              <a:rPr lang="ru-RU" sz="1200" dirty="0">
                <a:solidFill>
                  <a:srgbClr val="2C2D2E"/>
                </a:solidFill>
                <a:latin typeface="Times New Roman" panose="02020603050405020304" pitchFamily="18" charset="0"/>
                <a:cs typeface="Times New Roman" panose="02020603050405020304" pitchFamily="18" charset="0"/>
              </a:rPr>
              <a:t>Козлов, Булат </a:t>
            </a:r>
            <a:r>
              <a:rPr lang="ru-RU" sz="1200" dirty="0" err="1">
                <a:solidFill>
                  <a:srgbClr val="2C2D2E"/>
                </a:solidFill>
                <a:latin typeface="Times New Roman" panose="02020603050405020304" pitchFamily="18" charset="0"/>
                <a:cs typeface="Times New Roman" panose="02020603050405020304" pitchFamily="18" charset="0"/>
              </a:rPr>
              <a:t>Нуриахмәтов</a:t>
            </a:r>
            <a:r>
              <a:rPr lang="ru-RU" sz="1200" dirty="0">
                <a:solidFill>
                  <a:srgbClr val="2C2D2E"/>
                </a:solidFill>
                <a:latin typeface="Times New Roman" panose="02020603050405020304" pitchFamily="18" charset="0"/>
                <a:cs typeface="Times New Roman" panose="02020603050405020304" pitchFamily="18" charset="0"/>
              </a:rPr>
              <a:t>, Арча </a:t>
            </a:r>
            <a:r>
              <a:rPr lang="ru-RU" sz="1200" dirty="0" err="1">
                <a:solidFill>
                  <a:srgbClr val="2C2D2E"/>
                </a:solidFill>
                <a:latin typeface="Times New Roman" panose="02020603050405020304" pitchFamily="18" charset="0"/>
                <a:cs typeface="Times New Roman" panose="02020603050405020304" pitchFamily="18" charset="0"/>
              </a:rPr>
              <a:t>һәм</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Әтнә</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районнары</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хәрби</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smtClean="0">
                <a:solidFill>
                  <a:srgbClr val="2C2D2E"/>
                </a:solidFill>
                <a:latin typeface="Times New Roman" panose="02020603050405020304" pitchFamily="18" charset="0"/>
                <a:cs typeface="Times New Roman" panose="02020603050405020304" pitchFamily="18" charset="0"/>
              </a:rPr>
              <a:t>комиссары-</a:t>
            </a:r>
            <a:r>
              <a:rPr lang="ru-RU" sz="1200" dirty="0" err="1" smtClean="0">
                <a:solidFill>
                  <a:srgbClr val="2C2D2E"/>
                </a:solidFill>
                <a:latin typeface="Times New Roman" panose="02020603050405020304" pitchFamily="18" charset="0"/>
                <a:cs typeface="Times New Roman" panose="02020603050405020304" pitchFamily="18" charset="0"/>
              </a:rPr>
              <a:t>ның</a:t>
            </a:r>
            <a:r>
              <a:rPr lang="ru-RU" sz="1200" dirty="0" smtClean="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өлкән</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ярдәмчесе</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Айгөл</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Хәсәнова</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катнашты</a:t>
            </a:r>
            <a:r>
              <a:rPr lang="ru-RU" sz="1200" dirty="0">
                <a:solidFill>
                  <a:srgbClr val="2C2D2E"/>
                </a:solidFill>
                <a:latin typeface="Times New Roman" panose="02020603050405020304" pitchFamily="18" charset="0"/>
                <a:cs typeface="Times New Roman" panose="02020603050405020304" pitchFamily="18" charset="0"/>
              </a:rPr>
              <a:t>.</a:t>
            </a:r>
            <a:br>
              <a:rPr lang="ru-RU" sz="1200" dirty="0">
                <a:solidFill>
                  <a:srgbClr val="2C2D2E"/>
                </a:solidFill>
                <a:latin typeface="Times New Roman" panose="02020603050405020304" pitchFamily="18" charset="0"/>
                <a:cs typeface="Times New Roman" panose="02020603050405020304" pitchFamily="18" charset="0"/>
              </a:rPr>
            </a:br>
            <a:r>
              <a:rPr lang="ru-RU" sz="1200" dirty="0" err="1">
                <a:solidFill>
                  <a:srgbClr val="2C2D2E"/>
                </a:solidFill>
                <a:latin typeface="Times New Roman" panose="02020603050405020304" pitchFamily="18" charset="0"/>
                <a:cs typeface="Times New Roman" panose="02020603050405020304" pitchFamily="18" charset="0"/>
              </a:rPr>
              <a:t>Тантаналы</a:t>
            </a:r>
            <a:r>
              <a:rPr lang="ru-RU" sz="1200" dirty="0">
                <a:solidFill>
                  <a:srgbClr val="2C2D2E"/>
                </a:solidFill>
                <a:latin typeface="Times New Roman" panose="02020603050405020304" pitchFamily="18" charset="0"/>
                <a:cs typeface="Times New Roman" panose="02020603050405020304" pitchFamily="18" charset="0"/>
              </a:rPr>
              <a:t> чара </a:t>
            </a:r>
            <a:r>
              <a:rPr lang="ru-RU" sz="1200" dirty="0" err="1">
                <a:solidFill>
                  <a:srgbClr val="2C2D2E"/>
                </a:solidFill>
                <a:latin typeface="Times New Roman" panose="02020603050405020304" pitchFamily="18" charset="0"/>
                <a:cs typeface="Times New Roman" panose="02020603050405020304" pitchFamily="18" charset="0"/>
              </a:rPr>
              <a:t>зурлар</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төркеме</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балалары</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катнашында</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сугыш</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чоры</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ачысын</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чагылдырган</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чыгышлар</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биюләр</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белән</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башланып</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китте</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Сугыш</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елларында</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һәлак</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булган</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сугышчыларны</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сугыштан</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соң</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үлгән</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ветераннарны</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бер</a:t>
            </a:r>
            <a:r>
              <a:rPr lang="ru-RU" sz="1200" dirty="0">
                <a:solidFill>
                  <a:srgbClr val="2C2D2E"/>
                </a:solidFill>
                <a:latin typeface="Times New Roman" panose="02020603050405020304" pitchFamily="18" charset="0"/>
                <a:cs typeface="Times New Roman" panose="02020603050405020304" pitchFamily="18" charset="0"/>
              </a:rPr>
              <a:t> минут </a:t>
            </a:r>
            <a:r>
              <a:rPr lang="ru-RU" sz="1200" dirty="0" err="1">
                <a:solidFill>
                  <a:srgbClr val="2C2D2E"/>
                </a:solidFill>
                <a:latin typeface="Times New Roman" panose="02020603050405020304" pitchFamily="18" charset="0"/>
                <a:cs typeface="Times New Roman" panose="02020603050405020304" pitchFamily="18" charset="0"/>
              </a:rPr>
              <a:t>тынлык</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белән</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искә</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алдылар</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Тантаналы</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митингтан</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соң</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бәйрәм</a:t>
            </a:r>
            <a:r>
              <a:rPr lang="ru-RU" sz="1200" dirty="0">
                <a:solidFill>
                  <a:srgbClr val="2C2D2E"/>
                </a:solidFill>
                <a:latin typeface="Times New Roman" panose="02020603050405020304" pitchFamily="18" charset="0"/>
                <a:cs typeface="Times New Roman" panose="02020603050405020304" pitchFamily="18" charset="0"/>
              </a:rPr>
              <a:t> концерты </a:t>
            </a:r>
            <a:r>
              <a:rPr lang="ru-RU" sz="1200" dirty="0" err="1">
                <a:solidFill>
                  <a:srgbClr val="2C2D2E"/>
                </a:solidFill>
                <a:latin typeface="Times New Roman" panose="02020603050405020304" pitchFamily="18" charset="0"/>
                <a:cs typeface="Times New Roman" panose="02020603050405020304" pitchFamily="18" charset="0"/>
              </a:rPr>
              <a:t>башланып</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китте</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Биредә</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балалар</a:t>
            </a:r>
            <a:r>
              <a:rPr lang="ru-RU" sz="1200" dirty="0">
                <a:solidFill>
                  <a:srgbClr val="2C2D2E"/>
                </a:solidFill>
                <a:latin typeface="Times New Roman" panose="02020603050405020304" pitchFamily="18" charset="0"/>
                <a:cs typeface="Times New Roman" panose="02020603050405020304" pitchFamily="18" charset="0"/>
              </a:rPr>
              <a:t/>
            </a:r>
            <a:br>
              <a:rPr lang="ru-RU" sz="1200" dirty="0">
                <a:solidFill>
                  <a:srgbClr val="2C2D2E"/>
                </a:solidFill>
                <a:latin typeface="Times New Roman" panose="02020603050405020304" pitchFamily="18" charset="0"/>
                <a:cs typeface="Times New Roman" panose="02020603050405020304" pitchFamily="18" charset="0"/>
              </a:rPr>
            </a:br>
            <a:r>
              <a:rPr lang="ru-RU" sz="1200" dirty="0" err="1">
                <a:solidFill>
                  <a:srgbClr val="2C2D2E"/>
                </a:solidFill>
                <a:latin typeface="Times New Roman" panose="02020603050405020304" pitchFamily="18" charset="0"/>
                <a:cs typeface="Times New Roman" panose="02020603050405020304" pitchFamily="18" charset="0"/>
              </a:rPr>
              <a:t>җиңү</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бәйрәме</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тынычлык</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солдатлар</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турында</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җырлар</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биюләр</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сугыш</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турында</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шигырьләр</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башкардылар</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Алдагы</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минутларда</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кунакларны</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мәктәпкә</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әзерлек</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төркеме</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балалары</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катнашында</a:t>
            </a:r>
            <a:r>
              <a:rPr lang="ru-RU" sz="1200" dirty="0">
                <a:solidFill>
                  <a:srgbClr val="2C2D2E"/>
                </a:solidFill>
                <a:latin typeface="Times New Roman" panose="02020603050405020304" pitchFamily="18" charset="0"/>
                <a:cs typeface="Times New Roman" panose="02020603050405020304" pitchFamily="18" charset="0"/>
              </a:rPr>
              <a:t> "Солдатка </a:t>
            </a:r>
            <a:r>
              <a:rPr lang="ru-RU" sz="1200" dirty="0" err="1">
                <a:solidFill>
                  <a:srgbClr val="2C2D2E"/>
                </a:solidFill>
                <a:latin typeface="Times New Roman" panose="02020603050405020304" pitchFamily="18" charset="0"/>
                <a:cs typeface="Times New Roman" panose="02020603050405020304" pitchFamily="18" charset="0"/>
              </a:rPr>
              <a:t>озату</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йоласы</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көтә</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иде</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Халкыбыз</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элек</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ир-егетләрне</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ничек</a:t>
            </a:r>
            <a:r>
              <a:rPr lang="ru-RU" sz="1200" dirty="0">
                <a:solidFill>
                  <a:srgbClr val="2C2D2E"/>
                </a:solidFill>
                <a:latin typeface="Times New Roman" panose="02020603050405020304" pitchFamily="18" charset="0"/>
                <a:cs typeface="Times New Roman" panose="02020603050405020304" pitchFamily="18" charset="0"/>
              </a:rPr>
              <a:t> солдатка </a:t>
            </a:r>
            <a:r>
              <a:rPr lang="ru-RU" sz="1200" dirty="0" err="1">
                <a:solidFill>
                  <a:srgbClr val="2C2D2E"/>
                </a:solidFill>
                <a:latin typeface="Times New Roman" panose="02020603050405020304" pitchFamily="18" charset="0"/>
                <a:cs typeface="Times New Roman" panose="02020603050405020304" pitchFamily="18" charset="0"/>
              </a:rPr>
              <a:t>озаткан</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нинди</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ырымнар</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башкарган</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өлкәннәр</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тарафыннан</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нинди</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теләкләр</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теләнгән</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нинди</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гореф-гадәтләр</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башкарылган</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шулар</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барысы</a:t>
            </a:r>
            <a:r>
              <a:rPr lang="ru-RU" sz="1200" dirty="0">
                <a:solidFill>
                  <a:srgbClr val="2C2D2E"/>
                </a:solidFill>
                <a:latin typeface="Times New Roman" panose="02020603050405020304" pitchFamily="18" charset="0"/>
                <a:cs typeface="Times New Roman" panose="02020603050405020304" pitchFamily="18" charset="0"/>
              </a:rPr>
              <a:t> да </a:t>
            </a:r>
            <a:r>
              <a:rPr lang="ru-RU" sz="1200" dirty="0" err="1">
                <a:solidFill>
                  <a:srgbClr val="2C2D2E"/>
                </a:solidFill>
                <a:latin typeface="Times New Roman" panose="02020603050405020304" pitchFamily="18" charset="0"/>
                <a:cs typeface="Times New Roman" panose="02020603050405020304" pitchFamily="18" charset="0"/>
              </a:rPr>
              <a:t>әлеге</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йолада</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чагылдырылды</a:t>
            </a:r>
            <a:r>
              <a:rPr lang="ru-RU" sz="1200" dirty="0">
                <a:solidFill>
                  <a:srgbClr val="2C2D2E"/>
                </a:solidFill>
                <a:latin typeface="Times New Roman" panose="02020603050405020304" pitchFamily="18" charset="0"/>
                <a:cs typeface="Times New Roman" panose="02020603050405020304" pitchFamily="18" charset="0"/>
              </a:rPr>
              <a:t>.</a:t>
            </a:r>
            <a:br>
              <a:rPr lang="ru-RU" sz="1200" dirty="0">
                <a:solidFill>
                  <a:srgbClr val="2C2D2E"/>
                </a:solidFill>
                <a:latin typeface="Times New Roman" panose="02020603050405020304" pitchFamily="18" charset="0"/>
                <a:cs typeface="Times New Roman" panose="02020603050405020304" pitchFamily="18" charset="0"/>
              </a:rPr>
            </a:br>
            <a:r>
              <a:rPr lang="ru-RU" sz="1200" dirty="0" err="1">
                <a:solidFill>
                  <a:srgbClr val="2C2D2E"/>
                </a:solidFill>
                <a:latin typeface="Times New Roman" panose="02020603050405020304" pitchFamily="18" charset="0"/>
                <a:cs typeface="Times New Roman" panose="02020603050405020304" pitchFamily="18" charset="0"/>
              </a:rPr>
              <a:t>Кичә</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тәмамланганнан</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соң</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кунаклар</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бәйрәмдә</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катнашкан</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балаларга</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рәхмәт</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һәм</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соклану</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сүзләре</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җиткереп</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чараны</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әзерләүдә</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көч</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куйган</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һәр</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тәрбиячегә</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рәхмәт</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хатлары</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тапшырдылар</a:t>
            </a:r>
            <a:r>
              <a:rPr lang="ru-RU" sz="1200" dirty="0">
                <a:solidFill>
                  <a:srgbClr val="2C2D2E"/>
                </a:solidFill>
                <a:latin typeface="Times New Roman" panose="02020603050405020304" pitchFamily="18" charset="0"/>
                <a:cs typeface="Times New Roman" panose="02020603050405020304" pitchFamily="18" charset="0"/>
              </a:rPr>
              <a:t>.</a:t>
            </a:r>
            <a:br>
              <a:rPr lang="ru-RU" sz="1200" dirty="0">
                <a:solidFill>
                  <a:srgbClr val="2C2D2E"/>
                </a:solidFill>
                <a:latin typeface="Times New Roman" panose="02020603050405020304" pitchFamily="18" charset="0"/>
                <a:cs typeface="Times New Roman" panose="02020603050405020304" pitchFamily="18" charset="0"/>
              </a:rPr>
            </a:br>
            <a:r>
              <a:rPr lang="ru-RU" sz="1200" dirty="0" err="1">
                <a:solidFill>
                  <a:srgbClr val="2C2D2E"/>
                </a:solidFill>
                <a:latin typeface="Times New Roman" panose="02020603050405020304" pitchFamily="18" charset="0"/>
                <a:cs typeface="Times New Roman" panose="02020603050405020304" pitchFamily="18" charset="0"/>
              </a:rPr>
              <a:t>Бүгенге</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бәйрәм</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кичәсе</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һәркемнең</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күңелендә</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матур</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истәлекле</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хатирәләр</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калдыргандыр</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дип</a:t>
            </a:r>
            <a:r>
              <a:rPr lang="ru-RU" sz="1200" dirty="0">
                <a:solidFill>
                  <a:srgbClr val="2C2D2E"/>
                </a:solidFill>
                <a:latin typeface="Times New Roman" panose="02020603050405020304" pitchFamily="18" charset="0"/>
                <a:cs typeface="Times New Roman" panose="02020603050405020304" pitchFamily="18" charset="0"/>
              </a:rPr>
              <a:t> </a:t>
            </a:r>
            <a:r>
              <a:rPr lang="ru-RU" sz="1200" dirty="0" err="1">
                <a:solidFill>
                  <a:srgbClr val="2C2D2E"/>
                </a:solidFill>
                <a:latin typeface="Times New Roman" panose="02020603050405020304" pitchFamily="18" charset="0"/>
                <a:cs typeface="Times New Roman" panose="02020603050405020304" pitchFamily="18" charset="0"/>
              </a:rPr>
              <a:t>ышанабыз</a:t>
            </a:r>
            <a:r>
              <a:rPr lang="ru-RU" sz="1200" dirty="0">
                <a:solidFill>
                  <a:srgbClr val="2C2D2E"/>
                </a:solidFill>
                <a:latin typeface="Times New Roman" panose="02020603050405020304" pitchFamily="18" charset="0"/>
                <a:cs typeface="Times New Roman" panose="02020603050405020304" pitchFamily="18" charset="0"/>
              </a:rPr>
              <a:t>.</a:t>
            </a:r>
            <a:endParaRPr lang="ru-RU" sz="1200" b="0" i="0" dirty="0">
              <a:solidFill>
                <a:srgbClr val="2C2D2E"/>
              </a:solidFill>
              <a:effectLst/>
              <a:latin typeface="Times New Roman" panose="02020603050405020304" pitchFamily="18" charset="0"/>
              <a:cs typeface="Times New Roman" panose="02020603050405020304" pitchFamily="18" charset="0"/>
            </a:endParaRPr>
          </a:p>
        </p:txBody>
      </p:sp>
      <p:pic>
        <p:nvPicPr>
          <p:cNvPr id="27" name="Рисунок 26"/>
          <p:cNvPicPr>
            <a:picLocks noChangeAspect="1"/>
          </p:cNvPicPr>
          <p:nvPr/>
        </p:nvPicPr>
        <p:blipFill>
          <a:blip r:embed="rId4"/>
          <a:stretch>
            <a:fillRect/>
          </a:stretch>
        </p:blipFill>
        <p:spPr>
          <a:xfrm rot="5848117">
            <a:off x="10149473" y="2493543"/>
            <a:ext cx="2181789" cy="1206680"/>
          </a:xfrm>
          <a:prstGeom prst="rect">
            <a:avLst/>
          </a:prstGeom>
        </p:spPr>
      </p:pic>
      <p:pic>
        <p:nvPicPr>
          <p:cNvPr id="24" name="Рисунок 23"/>
          <p:cNvPicPr>
            <a:picLocks noChangeAspect="1"/>
          </p:cNvPicPr>
          <p:nvPr/>
        </p:nvPicPr>
        <p:blipFill rotWithShape="1">
          <a:blip r:embed="rId5" cstate="print">
            <a:extLst>
              <a:ext uri="{28A0092B-C50C-407E-A947-70E740481C1C}">
                <a14:useLocalDpi xmlns:a14="http://schemas.microsoft.com/office/drawing/2010/main" val="0"/>
              </a:ext>
            </a:extLst>
          </a:blip>
          <a:srcRect t="20886"/>
          <a:stretch/>
        </p:blipFill>
        <p:spPr>
          <a:xfrm>
            <a:off x="8360391" y="2042588"/>
            <a:ext cx="1963860" cy="2071992"/>
          </a:xfrm>
          <a:prstGeom prst="rect">
            <a:avLst/>
          </a:prstGeom>
        </p:spPr>
      </p:pic>
      <p:pic>
        <p:nvPicPr>
          <p:cNvPr id="28" name="Рисунок 27"/>
          <p:cNvPicPr>
            <a:picLocks noChangeAspect="1"/>
          </p:cNvPicPr>
          <p:nvPr/>
        </p:nvPicPr>
        <p:blipFill rotWithShape="1">
          <a:blip r:embed="rId6"/>
          <a:srcRect l="15836" t="4269" r="15593" b="3589"/>
          <a:stretch/>
        </p:blipFill>
        <p:spPr>
          <a:xfrm rot="1405760">
            <a:off x="4536080" y="2411777"/>
            <a:ext cx="821241" cy="2197578"/>
          </a:xfrm>
          <a:prstGeom prst="rect">
            <a:avLst/>
          </a:prstGeom>
        </p:spPr>
      </p:pic>
      <p:pic>
        <p:nvPicPr>
          <p:cNvPr id="22" name="Рисунок 21"/>
          <p:cNvPicPr>
            <a:picLocks noChangeAspect="1"/>
          </p:cNvPicPr>
          <p:nvPr/>
        </p:nvPicPr>
        <p:blipFill rotWithShape="1">
          <a:blip r:embed="rId7" cstate="print">
            <a:extLst>
              <a:ext uri="{28A0092B-C50C-407E-A947-70E740481C1C}">
                <a14:useLocalDpi xmlns:a14="http://schemas.microsoft.com/office/drawing/2010/main" val="0"/>
              </a:ext>
            </a:extLst>
          </a:blip>
          <a:srcRect t="19007"/>
          <a:stretch/>
        </p:blipFill>
        <p:spPr>
          <a:xfrm>
            <a:off x="5630808" y="2491831"/>
            <a:ext cx="1931626" cy="2085974"/>
          </a:xfrm>
          <a:prstGeom prst="rect">
            <a:avLst/>
          </a:prstGeom>
        </p:spPr>
      </p:pic>
      <p:pic>
        <p:nvPicPr>
          <p:cNvPr id="20" name="Рисунок 19"/>
          <p:cNvPicPr>
            <a:picLocks noChangeAspect="1"/>
          </p:cNvPicPr>
          <p:nvPr/>
        </p:nvPicPr>
        <p:blipFill rotWithShape="1">
          <a:blip r:embed="rId8" cstate="print">
            <a:extLst>
              <a:ext uri="{28A0092B-C50C-407E-A947-70E740481C1C}">
                <a14:useLocalDpi xmlns:a14="http://schemas.microsoft.com/office/drawing/2010/main" val="0"/>
              </a:ext>
            </a:extLst>
          </a:blip>
          <a:srcRect t="10497" r="6029"/>
          <a:stretch/>
        </p:blipFill>
        <p:spPr>
          <a:xfrm>
            <a:off x="4712519" y="495336"/>
            <a:ext cx="2885785" cy="1922453"/>
          </a:xfrm>
          <a:prstGeom prst="rect">
            <a:avLst/>
          </a:prstGeom>
        </p:spPr>
      </p:pic>
      <p:pic>
        <p:nvPicPr>
          <p:cNvPr id="23" name="Рисунок 2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494691" y="4188622"/>
            <a:ext cx="3343160" cy="2507370"/>
          </a:xfrm>
          <a:prstGeom prst="rect">
            <a:avLst/>
          </a:prstGeom>
        </p:spPr>
      </p:pic>
      <p:pic>
        <p:nvPicPr>
          <p:cNvPr id="18" name="Рисунок 17"/>
          <p:cNvPicPr>
            <a:picLocks noChangeAspect="1"/>
          </p:cNvPicPr>
          <p:nvPr/>
        </p:nvPicPr>
        <p:blipFill rotWithShape="1">
          <a:blip r:embed="rId10" cstate="print">
            <a:extLst>
              <a:ext uri="{28A0092B-C50C-407E-A947-70E740481C1C}">
                <a14:useLocalDpi xmlns:a14="http://schemas.microsoft.com/office/drawing/2010/main" val="0"/>
              </a:ext>
            </a:extLst>
          </a:blip>
          <a:srcRect l="22584" t="33475" r="8267" b="9503"/>
          <a:stretch/>
        </p:blipFill>
        <p:spPr>
          <a:xfrm>
            <a:off x="4273483" y="4632441"/>
            <a:ext cx="3336587" cy="2063551"/>
          </a:xfrm>
          <a:prstGeom prst="rect">
            <a:avLst/>
          </a:prstGeom>
        </p:spPr>
      </p:pic>
      <p:sp>
        <p:nvSpPr>
          <p:cNvPr id="4" name="Прямоугольник 3"/>
          <p:cNvSpPr/>
          <p:nvPr/>
        </p:nvSpPr>
        <p:spPr>
          <a:xfrm>
            <a:off x="3475917" y="-89023"/>
            <a:ext cx="5695855" cy="523220"/>
          </a:xfrm>
          <a:prstGeom prst="rect">
            <a:avLst/>
          </a:prstGeom>
        </p:spPr>
        <p:txBody>
          <a:bodyPr wrap="none">
            <a:spAutoFit/>
          </a:bodyPr>
          <a:lstStyle/>
          <a:p>
            <a:r>
              <a:rPr lang="ru-RU" sz="2800" b="1" i="1" dirty="0" err="1">
                <a:solidFill>
                  <a:srgbClr val="C00000"/>
                </a:solidFill>
                <a:latin typeface="Times New Roman" panose="02020603050405020304" pitchFamily="18" charset="0"/>
                <a:cs typeface="Times New Roman" panose="02020603050405020304" pitchFamily="18" charset="0"/>
              </a:rPr>
              <a:t>Җиңү</a:t>
            </a:r>
            <a:r>
              <a:rPr lang="ru-RU" sz="2800" b="1" i="1" dirty="0">
                <a:solidFill>
                  <a:srgbClr val="C00000"/>
                </a:solidFill>
                <a:latin typeface="Times New Roman" panose="02020603050405020304" pitchFamily="18" charset="0"/>
                <a:cs typeface="Times New Roman" panose="02020603050405020304" pitchFamily="18" charset="0"/>
              </a:rPr>
              <a:t> </a:t>
            </a:r>
            <a:r>
              <a:rPr lang="ru-RU" sz="2800" b="1" i="1" dirty="0" err="1">
                <a:solidFill>
                  <a:srgbClr val="C00000"/>
                </a:solidFill>
                <a:latin typeface="Times New Roman" panose="02020603050405020304" pitchFamily="18" charset="0"/>
                <a:cs typeface="Times New Roman" panose="02020603050405020304" pitchFamily="18" charset="0"/>
              </a:rPr>
              <a:t>килде</a:t>
            </a:r>
            <a:r>
              <a:rPr lang="ru-RU" sz="2800" b="1" i="1" dirty="0">
                <a:solidFill>
                  <a:srgbClr val="C00000"/>
                </a:solidFill>
                <a:latin typeface="Times New Roman" panose="02020603050405020304" pitchFamily="18" charset="0"/>
                <a:cs typeface="Times New Roman" panose="02020603050405020304" pitchFamily="18" charset="0"/>
              </a:rPr>
              <a:t> </a:t>
            </a:r>
            <a:r>
              <a:rPr lang="ru-RU" sz="2800" b="1" i="1" dirty="0" err="1">
                <a:solidFill>
                  <a:srgbClr val="C00000"/>
                </a:solidFill>
                <a:latin typeface="Times New Roman" panose="02020603050405020304" pitchFamily="18" charset="0"/>
                <a:cs typeface="Times New Roman" panose="02020603050405020304" pitchFamily="18" charset="0"/>
              </a:rPr>
              <a:t>җирне</a:t>
            </a:r>
            <a:r>
              <a:rPr lang="ru-RU" sz="2800" b="1" i="1" dirty="0">
                <a:solidFill>
                  <a:srgbClr val="C00000"/>
                </a:solidFill>
                <a:latin typeface="Times New Roman" panose="02020603050405020304" pitchFamily="18" charset="0"/>
                <a:cs typeface="Times New Roman" panose="02020603050405020304" pitchFamily="18" charset="0"/>
              </a:rPr>
              <a:t> </a:t>
            </a:r>
            <a:r>
              <a:rPr lang="ru-RU" sz="2800" b="1" i="1" dirty="0" err="1">
                <a:solidFill>
                  <a:srgbClr val="C00000"/>
                </a:solidFill>
                <a:latin typeface="Times New Roman" panose="02020603050405020304" pitchFamily="18" charset="0"/>
                <a:cs typeface="Times New Roman" panose="02020603050405020304" pitchFamily="18" charset="0"/>
              </a:rPr>
              <a:t>нурга</a:t>
            </a:r>
            <a:r>
              <a:rPr lang="ru-RU" sz="2800" b="1" i="1" dirty="0">
                <a:solidFill>
                  <a:srgbClr val="C00000"/>
                </a:solidFill>
                <a:latin typeface="Times New Roman" panose="02020603050405020304" pitchFamily="18" charset="0"/>
                <a:cs typeface="Times New Roman" panose="02020603050405020304" pitchFamily="18" charset="0"/>
              </a:rPr>
              <a:t> </a:t>
            </a:r>
            <a:r>
              <a:rPr lang="ru-RU" sz="2800" b="1" i="1" dirty="0" err="1">
                <a:solidFill>
                  <a:srgbClr val="C00000"/>
                </a:solidFill>
                <a:latin typeface="Times New Roman" panose="02020603050405020304" pitchFamily="18" charset="0"/>
                <a:cs typeface="Times New Roman" panose="02020603050405020304" pitchFamily="18" charset="0"/>
              </a:rPr>
              <a:t>күмеп</a:t>
            </a:r>
            <a:r>
              <a:rPr lang="ru-RU" sz="2800" b="1" i="1" dirty="0">
                <a:solidFill>
                  <a:srgbClr val="C00000"/>
                </a:solidFill>
                <a:latin typeface="Times New Roman" panose="02020603050405020304" pitchFamily="18" charset="0"/>
                <a:cs typeface="Times New Roman" panose="02020603050405020304" pitchFamily="18" charset="0"/>
              </a:rPr>
              <a:t>… </a:t>
            </a:r>
            <a:endParaRPr lang="ru-RU" sz="2800" i="1" dirty="0"/>
          </a:p>
        </p:txBody>
      </p:sp>
    </p:spTree>
    <p:extLst>
      <p:ext uri="{BB962C8B-B14F-4D97-AF65-F5344CB8AC3E}">
        <p14:creationId xmlns:p14="http://schemas.microsoft.com/office/powerpoint/2010/main" val="439051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rotWithShape="1">
          <a:blip r:embed="rId2" cstate="print">
            <a:extLst>
              <a:ext uri="{28A0092B-C50C-407E-A947-70E740481C1C}">
                <a14:useLocalDpi xmlns:a14="http://schemas.microsoft.com/office/drawing/2010/main" val="0"/>
              </a:ext>
            </a:extLst>
          </a:blip>
          <a:srcRect l="6529" t="21581" r="12853" b="6255"/>
          <a:stretch/>
        </p:blipFill>
        <p:spPr>
          <a:xfrm>
            <a:off x="171944" y="2224627"/>
            <a:ext cx="3242822" cy="2177086"/>
          </a:xfrm>
          <a:prstGeom prst="rect">
            <a:avLst/>
          </a:prstGeom>
        </p:spPr>
      </p:pic>
      <p:pic>
        <p:nvPicPr>
          <p:cNvPr id="8" name="Рисунок 7"/>
          <p:cNvPicPr>
            <a:picLocks noChangeAspect="1"/>
          </p:cNvPicPr>
          <p:nvPr/>
        </p:nvPicPr>
        <p:blipFill rotWithShape="1">
          <a:blip r:embed="rId3">
            <a:extLst>
              <a:ext uri="{28A0092B-C50C-407E-A947-70E740481C1C}">
                <a14:useLocalDpi xmlns:a14="http://schemas.microsoft.com/office/drawing/2010/main" val="0"/>
              </a:ext>
            </a:extLst>
          </a:blip>
          <a:srcRect l="12508" t="28728" b="16976"/>
          <a:stretch/>
        </p:blipFill>
        <p:spPr>
          <a:xfrm>
            <a:off x="142470" y="4752468"/>
            <a:ext cx="3409969" cy="1862053"/>
          </a:xfrm>
          <a:prstGeom prst="rect">
            <a:avLst/>
          </a:prstGeom>
        </p:spPr>
      </p:pic>
      <p:sp>
        <p:nvSpPr>
          <p:cNvPr id="12" name="Прямоугольник 11"/>
          <p:cNvSpPr/>
          <p:nvPr/>
        </p:nvSpPr>
        <p:spPr>
          <a:xfrm>
            <a:off x="3320498" y="790367"/>
            <a:ext cx="6096000" cy="369332"/>
          </a:xfrm>
          <a:prstGeom prst="rect">
            <a:avLst/>
          </a:prstGeom>
        </p:spPr>
        <p:txBody>
          <a:bodyPr>
            <a:spAutoFit/>
          </a:bodyPr>
          <a:lstStyle/>
          <a:p>
            <a:endParaRPr lang="ru-RU" dirty="0"/>
          </a:p>
        </p:txBody>
      </p:sp>
      <p:sp>
        <p:nvSpPr>
          <p:cNvPr id="13" name="Прямоугольник 12"/>
          <p:cNvSpPr/>
          <p:nvPr/>
        </p:nvSpPr>
        <p:spPr>
          <a:xfrm>
            <a:off x="1969008" y="1477372"/>
            <a:ext cx="6096000" cy="369332"/>
          </a:xfrm>
          <a:prstGeom prst="rect">
            <a:avLst/>
          </a:prstGeom>
        </p:spPr>
        <p:txBody>
          <a:bodyPr>
            <a:spAutoFit/>
          </a:bodyPr>
          <a:lstStyle/>
          <a:p>
            <a:r>
              <a:rPr lang="ru-RU" dirty="0" smtClean="0"/>
              <a:t> </a:t>
            </a:r>
            <a:endParaRPr lang="ru-RU" dirty="0"/>
          </a:p>
        </p:txBody>
      </p:sp>
      <p:sp>
        <p:nvSpPr>
          <p:cNvPr id="7" name="Прямоугольник 6"/>
          <p:cNvSpPr/>
          <p:nvPr/>
        </p:nvSpPr>
        <p:spPr>
          <a:xfrm>
            <a:off x="3192933" y="2217478"/>
            <a:ext cx="4510786" cy="2062103"/>
          </a:xfrm>
          <a:prstGeom prst="rect">
            <a:avLst/>
          </a:prstGeom>
        </p:spPr>
        <p:txBody>
          <a:bodyPr wrap="none">
            <a:spAutoFit/>
          </a:bodyPr>
          <a:lstStyle/>
          <a:p>
            <a:pPr algn="ctr"/>
            <a:r>
              <a:rPr lang="ru-RU" sz="3200" b="1" i="1" dirty="0" err="1">
                <a:solidFill>
                  <a:srgbClr val="C00000"/>
                </a:solidFill>
                <a:latin typeface="Times New Roman" panose="02020603050405020304" pitchFamily="18" charset="0"/>
                <a:cs typeface="Times New Roman" panose="02020603050405020304" pitchFamily="18" charset="0"/>
              </a:rPr>
              <a:t>Сау</a:t>
            </a:r>
            <a:r>
              <a:rPr lang="ru-RU" sz="3200" b="1" i="1" dirty="0">
                <a:solidFill>
                  <a:srgbClr val="C00000"/>
                </a:solidFill>
                <a:latin typeface="Times New Roman" panose="02020603050405020304" pitchFamily="18" charset="0"/>
                <a:cs typeface="Times New Roman" panose="02020603050405020304" pitchFamily="18" charset="0"/>
              </a:rPr>
              <a:t> </a:t>
            </a:r>
            <a:r>
              <a:rPr lang="ru-RU" sz="3200" b="1" i="1" dirty="0" err="1">
                <a:solidFill>
                  <a:srgbClr val="C00000"/>
                </a:solidFill>
                <a:latin typeface="Times New Roman" panose="02020603050405020304" pitchFamily="18" charset="0"/>
                <a:cs typeface="Times New Roman" panose="02020603050405020304" pitchFamily="18" charset="0"/>
              </a:rPr>
              <a:t>бул</a:t>
            </a:r>
            <a:r>
              <a:rPr lang="ru-RU" sz="3200" b="1" i="1" dirty="0">
                <a:solidFill>
                  <a:srgbClr val="C00000"/>
                </a:solidFill>
                <a:latin typeface="Times New Roman" panose="02020603050405020304" pitchFamily="18" charset="0"/>
                <a:cs typeface="Times New Roman" panose="02020603050405020304" pitchFamily="18" charset="0"/>
              </a:rPr>
              <a:t> </a:t>
            </a:r>
            <a:r>
              <a:rPr lang="ru-RU" sz="3200" b="1" i="1" dirty="0" err="1">
                <a:solidFill>
                  <a:srgbClr val="C00000"/>
                </a:solidFill>
                <a:latin typeface="Times New Roman" panose="02020603050405020304" pitchFamily="18" charset="0"/>
                <a:cs typeface="Times New Roman" panose="02020603050405020304" pitchFamily="18" charset="0"/>
              </a:rPr>
              <a:t>инде</a:t>
            </a:r>
            <a:r>
              <a:rPr lang="ru-RU" sz="3200" b="1" i="1" dirty="0">
                <a:solidFill>
                  <a:srgbClr val="C00000"/>
                </a:solidFill>
                <a:latin typeface="Times New Roman" panose="02020603050405020304" pitchFamily="18" charset="0"/>
                <a:cs typeface="Times New Roman" panose="02020603050405020304" pitchFamily="18" charset="0"/>
              </a:rPr>
              <a:t>,</a:t>
            </a:r>
          </a:p>
          <a:p>
            <a:pPr algn="ctr"/>
            <a:r>
              <a:rPr lang="ru-RU" sz="3200" b="1" i="1" dirty="0" err="1">
                <a:solidFill>
                  <a:srgbClr val="C00000"/>
                </a:solidFill>
                <a:latin typeface="Times New Roman" panose="02020603050405020304" pitchFamily="18" charset="0"/>
                <a:cs typeface="Times New Roman" panose="02020603050405020304" pitchFamily="18" charset="0"/>
              </a:rPr>
              <a:t>Әй</a:t>
            </a:r>
            <a:r>
              <a:rPr lang="ru-RU" sz="3200" b="1" i="1" dirty="0">
                <a:solidFill>
                  <a:srgbClr val="C00000"/>
                </a:solidFill>
                <a:latin typeface="Times New Roman" panose="02020603050405020304" pitchFamily="18" charset="0"/>
                <a:cs typeface="Times New Roman" panose="02020603050405020304" pitchFamily="18" charset="0"/>
              </a:rPr>
              <a:t> </a:t>
            </a:r>
            <a:r>
              <a:rPr lang="ru-RU" sz="3200" b="1" i="1" dirty="0" err="1">
                <a:solidFill>
                  <a:srgbClr val="C00000"/>
                </a:solidFill>
                <a:latin typeface="Times New Roman" panose="02020603050405020304" pitchFamily="18" charset="0"/>
                <a:cs typeface="Times New Roman" panose="02020603050405020304" pitchFamily="18" charset="0"/>
              </a:rPr>
              <a:t>нурлы</a:t>
            </a:r>
            <a:r>
              <a:rPr lang="ru-RU" sz="3200" b="1" i="1" dirty="0">
                <a:solidFill>
                  <a:srgbClr val="C00000"/>
                </a:solidFill>
                <a:latin typeface="Times New Roman" panose="02020603050405020304" pitchFamily="18" charset="0"/>
                <a:cs typeface="Times New Roman" panose="02020603050405020304" pitchFamily="18" charset="0"/>
              </a:rPr>
              <a:t> </a:t>
            </a:r>
            <a:r>
              <a:rPr lang="ru-RU" sz="3200" b="1" i="1" dirty="0" err="1">
                <a:solidFill>
                  <a:srgbClr val="C00000"/>
                </a:solidFill>
                <a:latin typeface="Times New Roman" panose="02020603050405020304" pitchFamily="18" charset="0"/>
                <a:cs typeface="Times New Roman" panose="02020603050405020304" pitchFamily="18" charset="0"/>
              </a:rPr>
              <a:t>бакча</a:t>
            </a:r>
            <a:r>
              <a:rPr lang="tt-RU" sz="3200" b="1" i="1" dirty="0" smtClean="0">
                <a:solidFill>
                  <a:srgbClr val="C00000"/>
                </a:solidFill>
                <a:latin typeface="Times New Roman" panose="02020603050405020304" pitchFamily="18" charset="0"/>
                <a:cs typeface="Times New Roman" panose="02020603050405020304" pitchFamily="18" charset="0"/>
              </a:rPr>
              <a:t>!</a:t>
            </a:r>
          </a:p>
          <a:p>
            <a:pPr algn="ctr"/>
            <a:r>
              <a:rPr lang="tt-RU" sz="3200" b="1" i="1" dirty="0" smtClean="0">
                <a:solidFill>
                  <a:srgbClr val="C00000"/>
                </a:solidFill>
                <a:latin typeface="Times New Roman" panose="02020603050405020304" pitchFamily="18" charset="0"/>
                <a:cs typeface="Times New Roman" panose="02020603050405020304" pitchFamily="18" charset="0"/>
              </a:rPr>
              <a:t>Сагынып искә алырбыз,</a:t>
            </a:r>
          </a:p>
          <a:p>
            <a:pPr algn="ctr"/>
            <a:r>
              <a:rPr lang="tt-RU" sz="3200" b="1" i="1" dirty="0" smtClean="0">
                <a:solidFill>
                  <a:srgbClr val="C00000"/>
                </a:solidFill>
                <a:latin typeface="Times New Roman" panose="02020603050405020304" pitchFamily="18" charset="0"/>
                <a:cs typeface="Times New Roman" panose="02020603050405020304" pitchFamily="18" charset="0"/>
              </a:rPr>
              <a:t>Кайда булсак та.</a:t>
            </a:r>
            <a:endParaRPr lang="ru-RU" sz="3200" dirty="0"/>
          </a:p>
        </p:txBody>
      </p:sp>
      <p:pic>
        <p:nvPicPr>
          <p:cNvPr id="2" name="Рисунок 1"/>
          <p:cNvPicPr>
            <a:picLocks noChangeAspect="1"/>
          </p:cNvPicPr>
          <p:nvPr/>
        </p:nvPicPr>
        <p:blipFill rotWithShape="1">
          <a:blip r:embed="rId4" cstate="print">
            <a:extLst>
              <a:ext uri="{28A0092B-C50C-407E-A947-70E740481C1C}">
                <a14:useLocalDpi xmlns:a14="http://schemas.microsoft.com/office/drawing/2010/main" val="0"/>
              </a:ext>
            </a:extLst>
          </a:blip>
          <a:srcRect t="29645" b="11348"/>
          <a:stretch/>
        </p:blipFill>
        <p:spPr>
          <a:xfrm>
            <a:off x="7576333" y="2274057"/>
            <a:ext cx="4400145" cy="2056817"/>
          </a:xfrm>
          <a:prstGeom prst="rect">
            <a:avLst/>
          </a:prstGeom>
        </p:spPr>
      </p:pic>
      <p:pic>
        <p:nvPicPr>
          <p:cNvPr id="3" name="Рисунок 2"/>
          <p:cNvPicPr>
            <a:picLocks noChangeAspect="1"/>
          </p:cNvPicPr>
          <p:nvPr/>
        </p:nvPicPr>
        <p:blipFill rotWithShape="1">
          <a:blip r:embed="rId5" cstate="print">
            <a:extLst>
              <a:ext uri="{28A0092B-C50C-407E-A947-70E740481C1C}">
                <a14:useLocalDpi xmlns:a14="http://schemas.microsoft.com/office/drawing/2010/main" val="0"/>
              </a:ext>
            </a:extLst>
          </a:blip>
          <a:srcRect t="43971"/>
          <a:stretch/>
        </p:blipFill>
        <p:spPr>
          <a:xfrm>
            <a:off x="7752865" y="122456"/>
            <a:ext cx="4306869" cy="1833928"/>
          </a:xfrm>
          <a:prstGeom prst="rect">
            <a:avLst/>
          </a:prstGeom>
        </p:spPr>
      </p:pic>
      <p:pic>
        <p:nvPicPr>
          <p:cNvPr id="4" name="Рисунок 3"/>
          <p:cNvPicPr>
            <a:picLocks noChangeAspect="1"/>
          </p:cNvPicPr>
          <p:nvPr/>
        </p:nvPicPr>
        <p:blipFill rotWithShape="1">
          <a:blip r:embed="rId6" cstate="print">
            <a:extLst>
              <a:ext uri="{28A0092B-C50C-407E-A947-70E740481C1C}">
                <a14:useLocalDpi xmlns:a14="http://schemas.microsoft.com/office/drawing/2010/main" val="0"/>
              </a:ext>
            </a:extLst>
          </a:blip>
          <a:srcRect t="25705" b="17938"/>
          <a:stretch/>
        </p:blipFill>
        <p:spPr>
          <a:xfrm>
            <a:off x="7522299" y="4679167"/>
            <a:ext cx="4537435" cy="1917885"/>
          </a:xfrm>
          <a:prstGeom prst="rect">
            <a:avLst/>
          </a:prstGeom>
        </p:spPr>
      </p:pic>
      <p:pic>
        <p:nvPicPr>
          <p:cNvPr id="9" name="Рисунок 8"/>
          <p:cNvPicPr>
            <a:picLocks noChangeAspect="1"/>
          </p:cNvPicPr>
          <p:nvPr/>
        </p:nvPicPr>
        <p:blipFill rotWithShape="1">
          <a:blip r:embed="rId7" cstate="print">
            <a:extLst>
              <a:ext uri="{28A0092B-C50C-407E-A947-70E740481C1C}">
                <a14:useLocalDpi xmlns:a14="http://schemas.microsoft.com/office/drawing/2010/main" val="0"/>
              </a:ext>
            </a:extLst>
          </a:blip>
          <a:srcRect l="7560" t="23093" b="17250"/>
          <a:stretch/>
        </p:blipFill>
        <p:spPr>
          <a:xfrm>
            <a:off x="171945" y="269644"/>
            <a:ext cx="3693298" cy="1787611"/>
          </a:xfrm>
          <a:prstGeom prst="rect">
            <a:avLst/>
          </a:prstGeom>
        </p:spPr>
      </p:pic>
      <p:pic>
        <p:nvPicPr>
          <p:cNvPr id="16" name="Рисунок 15"/>
          <p:cNvPicPr>
            <a:picLocks noChangeAspect="1"/>
          </p:cNvPicPr>
          <p:nvPr/>
        </p:nvPicPr>
        <p:blipFill rotWithShape="1">
          <a:blip r:embed="rId8">
            <a:extLst>
              <a:ext uri="{28A0092B-C50C-407E-A947-70E740481C1C}">
                <a14:useLocalDpi xmlns:a14="http://schemas.microsoft.com/office/drawing/2010/main" val="0"/>
              </a:ext>
            </a:extLst>
          </a:blip>
          <a:srcRect l="10756" t="37526" r="12131" b="15602"/>
          <a:stretch/>
        </p:blipFill>
        <p:spPr>
          <a:xfrm>
            <a:off x="3917407" y="288344"/>
            <a:ext cx="3658926" cy="1668040"/>
          </a:xfrm>
          <a:prstGeom prst="rect">
            <a:avLst/>
          </a:prstGeom>
        </p:spPr>
      </p:pic>
      <p:pic>
        <p:nvPicPr>
          <p:cNvPr id="17" name="Рисунок 16"/>
          <p:cNvPicPr>
            <a:picLocks noChangeAspect="1"/>
          </p:cNvPicPr>
          <p:nvPr/>
        </p:nvPicPr>
        <p:blipFill rotWithShape="1">
          <a:blip r:embed="rId9">
            <a:extLst>
              <a:ext uri="{28A0092B-C50C-407E-A947-70E740481C1C}">
                <a14:useLocalDpi xmlns:a14="http://schemas.microsoft.com/office/drawing/2010/main" val="0"/>
              </a:ext>
            </a:extLst>
          </a:blip>
          <a:srcRect l="8591" t="41649" r="9863" b="10516"/>
          <a:stretch/>
        </p:blipFill>
        <p:spPr>
          <a:xfrm>
            <a:off x="3838901" y="4745296"/>
            <a:ext cx="3344253" cy="1876396"/>
          </a:xfrm>
          <a:prstGeom prst="rect">
            <a:avLst/>
          </a:prstGeom>
        </p:spPr>
      </p:pic>
      <p:pic>
        <p:nvPicPr>
          <p:cNvPr id="14" name="Рисунок 13"/>
          <p:cNvPicPr>
            <a:picLocks noChangeAspect="1"/>
          </p:cNvPicPr>
          <p:nvPr/>
        </p:nvPicPr>
        <p:blipFill>
          <a:blip r:embed="rId10"/>
          <a:stretch>
            <a:fillRect/>
          </a:stretch>
        </p:blipFill>
        <p:spPr>
          <a:xfrm rot="20268279">
            <a:off x="2826012" y="3625297"/>
            <a:ext cx="1416199" cy="1947168"/>
          </a:xfrm>
          <a:prstGeom prst="rect">
            <a:avLst/>
          </a:prstGeom>
        </p:spPr>
      </p:pic>
      <p:pic>
        <p:nvPicPr>
          <p:cNvPr id="10" name="Рисунок 9"/>
          <p:cNvPicPr>
            <a:picLocks noChangeAspect="1"/>
          </p:cNvPicPr>
          <p:nvPr/>
        </p:nvPicPr>
        <p:blipFill>
          <a:blip r:embed="rId10"/>
          <a:stretch>
            <a:fillRect/>
          </a:stretch>
        </p:blipFill>
        <p:spPr>
          <a:xfrm>
            <a:off x="6673411" y="1530473"/>
            <a:ext cx="1629313" cy="2240184"/>
          </a:xfrm>
          <a:prstGeom prst="rect">
            <a:avLst/>
          </a:prstGeom>
        </p:spPr>
      </p:pic>
    </p:spTree>
    <p:extLst>
      <p:ext uri="{BB962C8B-B14F-4D97-AF65-F5344CB8AC3E}">
        <p14:creationId xmlns:p14="http://schemas.microsoft.com/office/powerpoint/2010/main" val="421452040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1260</TotalTime>
  <Words>520</Words>
  <Application>Microsoft Office PowerPoint</Application>
  <PresentationFormat>Широкоэкранный</PresentationFormat>
  <Paragraphs>44</Paragraphs>
  <Slides>3</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vt:i4>
      </vt:variant>
    </vt:vector>
  </HeadingPairs>
  <TitlesOfParts>
    <vt:vector size="9" baseType="lpstr">
      <vt:lpstr>SimSun-ExtB</vt: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Айгуль</dc:creator>
  <cp:lastModifiedBy>Айгуль</cp:lastModifiedBy>
  <cp:revision>52</cp:revision>
  <dcterms:created xsi:type="dcterms:W3CDTF">2025-05-12T09:06:13Z</dcterms:created>
  <dcterms:modified xsi:type="dcterms:W3CDTF">2026-05-29T10:43:47Z</dcterms:modified>
</cp:coreProperties>
</file>